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72" r:id="rId6"/>
    <p:sldId id="273" r:id="rId7"/>
    <p:sldId id="274" r:id="rId8"/>
    <p:sldId id="262" r:id="rId9"/>
    <p:sldId id="264" r:id="rId10"/>
    <p:sldId id="263" r:id="rId11"/>
    <p:sldId id="266" r:id="rId12"/>
    <p:sldId id="270" r:id="rId13"/>
    <p:sldId id="267" r:id="rId14"/>
    <p:sldId id="265" r:id="rId15"/>
    <p:sldId id="271" r:id="rId16"/>
    <p:sldId id="275" r:id="rId17"/>
    <p:sldId id="268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533" autoAdjust="0"/>
  </p:normalViewPr>
  <p:slideViewPr>
    <p:cSldViewPr snapToGrid="0">
      <p:cViewPr varScale="1">
        <p:scale>
          <a:sx n="69" d="100"/>
          <a:sy n="69" d="100"/>
        </p:scale>
        <p:origin x="-726" y="-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0EFC4-BAB5-4DF5-BCB5-E6956B282A69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9528C-2D48-40EF-AD4F-EAF01CE28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794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0EFC4-BAB5-4DF5-BCB5-E6956B282A69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9528C-2D48-40EF-AD4F-EAF01CE28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524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0EFC4-BAB5-4DF5-BCB5-E6956B282A69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9528C-2D48-40EF-AD4F-EAF01CE28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913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0EFC4-BAB5-4DF5-BCB5-E6956B282A69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9528C-2D48-40EF-AD4F-EAF01CE28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0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0EFC4-BAB5-4DF5-BCB5-E6956B282A69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9528C-2D48-40EF-AD4F-EAF01CE28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378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0EFC4-BAB5-4DF5-BCB5-E6956B282A69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9528C-2D48-40EF-AD4F-EAF01CE28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349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0EFC4-BAB5-4DF5-BCB5-E6956B282A69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9528C-2D48-40EF-AD4F-EAF01CE28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437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0EFC4-BAB5-4DF5-BCB5-E6956B282A69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9528C-2D48-40EF-AD4F-EAF01CE28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125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0EFC4-BAB5-4DF5-BCB5-E6956B282A69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9528C-2D48-40EF-AD4F-EAF01CE28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384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0EFC4-BAB5-4DF5-BCB5-E6956B282A69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9528C-2D48-40EF-AD4F-EAF01CE28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832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0EFC4-BAB5-4DF5-BCB5-E6956B282A69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9528C-2D48-40EF-AD4F-EAF01CE28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799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0EFC4-BAB5-4DF5-BCB5-E6956B282A69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9528C-2D48-40EF-AD4F-EAF01CE28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14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G"/><Relationship Id="rId7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0" r="66002"/>
          <a:stretch/>
        </p:blipFill>
        <p:spPr>
          <a:xfrm>
            <a:off x="132936" y="331304"/>
            <a:ext cx="2027168" cy="59883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34714" y="2329429"/>
            <a:ext cx="7441717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«МЕТЕОПЛОЩАДКА НА УЧАСТКЕ ДОУ»</a:t>
            </a:r>
            <a:endParaRPr lang="ru-RU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58887" y="524254"/>
            <a:ext cx="83753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казённое дошкольное образовательное учреждение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«Детский сад общеразвивающего вида № 11 г. Киренска 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приоритетным осуществлением деятельности по художественно – эстетическому направлению развития детей»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17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0" r="66002"/>
          <a:stretch/>
        </p:blipFill>
        <p:spPr>
          <a:xfrm>
            <a:off x="742536" y="728869"/>
            <a:ext cx="2027168" cy="598832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958" y="1222656"/>
            <a:ext cx="7008000" cy="5256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25846" y="172156"/>
            <a:ext cx="10781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Приборы-помощники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</a:rPr>
              <a:t>Дождемер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служит для измерения количества, а иногда и качества осадков.</a:t>
            </a:r>
          </a:p>
        </p:txBody>
      </p:sp>
    </p:spTree>
    <p:extLst>
      <p:ext uri="{BB962C8B-B14F-4D97-AF65-F5344CB8AC3E}">
        <p14:creationId xmlns:p14="http://schemas.microsoft.com/office/powerpoint/2010/main" val="1714157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0" r="66002"/>
          <a:stretch/>
        </p:blipFill>
        <p:spPr>
          <a:xfrm>
            <a:off x="132936" y="331304"/>
            <a:ext cx="2027168" cy="598832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967" y="1023582"/>
            <a:ext cx="3600000" cy="540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694" y="1023582"/>
            <a:ext cx="3600000" cy="5400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718001" y="461378"/>
            <a:ext cx="1522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Флюгер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447558" y="461378"/>
            <a:ext cx="23482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Ветровой рукав 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82715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58" t="9670"/>
          <a:stretch/>
        </p:blipFill>
        <p:spPr>
          <a:xfrm>
            <a:off x="106016" y="450574"/>
            <a:ext cx="2053673" cy="598832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14"/>
          <a:stretch/>
        </p:blipFill>
        <p:spPr>
          <a:xfrm rot="5400000">
            <a:off x="7319296" y="2049898"/>
            <a:ext cx="4638005" cy="414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1" t="8103" r="10261"/>
          <a:stretch/>
        </p:blipFill>
        <p:spPr>
          <a:xfrm>
            <a:off x="2452956" y="278295"/>
            <a:ext cx="5825033" cy="4752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922567" y="670263"/>
            <a:ext cx="1953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Солнечные часы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3212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58" t="9670"/>
          <a:stretch/>
        </p:blipFill>
        <p:spPr>
          <a:xfrm>
            <a:off x="106016" y="450574"/>
            <a:ext cx="2053673" cy="598832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680" y="748779"/>
            <a:ext cx="4128000" cy="3096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0" r="7706"/>
          <a:stretch/>
        </p:blipFill>
        <p:spPr>
          <a:xfrm>
            <a:off x="4229842" y="3327317"/>
            <a:ext cx="3984348" cy="3204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6"/>
          <a:stretch/>
        </p:blipFill>
        <p:spPr>
          <a:xfrm rot="5400000">
            <a:off x="7460856" y="940678"/>
            <a:ext cx="3571819" cy="2952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85" b="8474"/>
          <a:stretch/>
        </p:blipFill>
        <p:spPr>
          <a:xfrm rot="6264729">
            <a:off x="8963808" y="3436309"/>
            <a:ext cx="3159555" cy="2592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6016" y="163773"/>
            <a:ext cx="3912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Рамка-определитель типов облаков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14190" y="163773"/>
            <a:ext cx="1771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Ловец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облаков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59873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64" t="9670" r="32887"/>
          <a:stretch/>
        </p:blipFill>
        <p:spPr>
          <a:xfrm>
            <a:off x="145774" y="291548"/>
            <a:ext cx="2054087" cy="598832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057" y="612459"/>
            <a:ext cx="3552000" cy="532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43521">
            <a:off x="6795846" y="1564983"/>
            <a:ext cx="4992000" cy="3744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650071" y="561006"/>
            <a:ext cx="1184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Снегомер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56530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6473">
            <a:off x="7186253" y="2002755"/>
            <a:ext cx="4128000" cy="3096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58" t="9670"/>
          <a:stretch/>
        </p:blipFill>
        <p:spPr>
          <a:xfrm>
            <a:off x="106016" y="450574"/>
            <a:ext cx="2053673" cy="598832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744779" y="450574"/>
            <a:ext cx="15063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Термометры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3"/>
          <a:stretch/>
        </p:blipFill>
        <p:spPr>
          <a:xfrm>
            <a:off x="2545997" y="1128920"/>
            <a:ext cx="4572000" cy="530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6692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58" t="9670"/>
          <a:stretch/>
        </p:blipFill>
        <p:spPr>
          <a:xfrm>
            <a:off x="106016" y="450574"/>
            <a:ext cx="2053673" cy="598832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743199" y="628581"/>
            <a:ext cx="906087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проектной деятельности: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должны: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получить элементарные представления о погоде и значении ее в жизни человека, о профессии метеоролога: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приобрести навыки использования приборов для наблюдения за погодой;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иметь простейшие представления о температуре воздуха, о направлении ветра;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знать приметы, пословицы, поговорки о погоде;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определять новую проблему: «Какая погода ожидает нас завтра?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знать какие факторы влияют на изменения погоды в данной местности?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вовлечение родителей воспитанников в образовательный процесс. </a:t>
            </a:r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7194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58" t="9670"/>
          <a:stretch/>
        </p:blipFill>
        <p:spPr>
          <a:xfrm>
            <a:off x="106016" y="450574"/>
            <a:ext cx="2053673" cy="59883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64" t="9670" r="32887"/>
          <a:stretch/>
        </p:blipFill>
        <p:spPr>
          <a:xfrm>
            <a:off x="9753798" y="346139"/>
            <a:ext cx="2054087" cy="59883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72621" y="2683765"/>
            <a:ext cx="5768246" cy="9050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50000"/>
              </a:lnSpc>
            </a:pPr>
            <a:r>
              <a:rPr lang="ru-RU" sz="4000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000" b="1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803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64" t="9670" r="32887"/>
          <a:stretch/>
        </p:blipFill>
        <p:spPr>
          <a:xfrm>
            <a:off x="145774" y="291548"/>
            <a:ext cx="2054087" cy="59883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877" y="606287"/>
            <a:ext cx="7344000" cy="550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559165" y="291548"/>
            <a:ext cx="4637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МЕТЕОПЛОЩАДКА НА УЧАСТКЕ ДОУ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5531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58" t="9670"/>
          <a:stretch/>
        </p:blipFill>
        <p:spPr>
          <a:xfrm>
            <a:off x="106016" y="450574"/>
            <a:ext cx="2053673" cy="598832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44417" y="162346"/>
            <a:ext cx="8362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проекта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2"/>
          <a:stretch/>
        </p:blipFill>
        <p:spPr>
          <a:xfrm>
            <a:off x="4191883" y="3143591"/>
            <a:ext cx="6977893" cy="3420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854036" y="808677"/>
            <a:ext cx="87699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Организация интерактивного пространства детского сада.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у детей элементарных представлений о погоде и ее значении в жизни человека.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Совершенствование у дошкольников экологической культуры, повышение экологически правильного, грамотного поведения в природе.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93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0" r="66002"/>
          <a:stretch/>
        </p:blipFill>
        <p:spPr>
          <a:xfrm>
            <a:off x="132936" y="331304"/>
            <a:ext cx="2027168" cy="598832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90191" y="331304"/>
            <a:ext cx="9011478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Задачи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18220" y="1168551"/>
            <a:ext cx="955541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Создать метеорологическую площадку на территории детского сада.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Организовать работу на метеоплощадке для систематических наблюдений за погодой;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Дать детям представление о зависимости климата в любой точке планеты от удаленности от Солнца;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Формировать представление о значении погоды в жизни человека, растительного и животного мира;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Формировать представления о четырех частях света;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Познакомить детей с приборами – помощниками: компасом, термометром, барометром, дождемером, снегомером, солнечными часами, флюгером.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Познакомить с профессией метеоролога.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Направлять активную деятельность дошкольника на осознанное сохранение природы;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Формировать нравственные качества личности дошкольников как доброта, сострадание, внимательность;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Прививать трудовые природоведческие навыки. </a:t>
            </a: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774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0" r="66002"/>
          <a:stretch/>
        </p:blipFill>
        <p:spPr>
          <a:xfrm>
            <a:off x="132936" y="331304"/>
            <a:ext cx="2027168" cy="598832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07669" y="1118626"/>
            <a:ext cx="881149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принципы реализации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индивидуализации; 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проблемности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доступности; 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сотрудничества; 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принцип научности и доступности понятий. </a:t>
            </a:r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752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0" r="66002"/>
          <a:stretch/>
        </p:blipFill>
        <p:spPr>
          <a:xfrm>
            <a:off x="132936" y="331304"/>
            <a:ext cx="2027168" cy="598832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12472" y="1063309"/>
            <a:ext cx="863138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Ведущие принципы развития детей дошкольного возраста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комфортность воспитанников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ДОУ</a:t>
            </a:r>
          </a:p>
          <a:p>
            <a:pPr marL="342900" indent="-342900">
              <a:buFontTx/>
              <a:buChar char="-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детской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Детское творчество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специальных педагогических ситуаций, направленных на развитие творческих способностей каждого ребенка.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Природосообразность</a:t>
            </a:r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6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0" r="66002"/>
          <a:stretch/>
        </p:blipFill>
        <p:spPr>
          <a:xfrm>
            <a:off x="132936" y="331304"/>
            <a:ext cx="2027168" cy="598832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93819" y="1058752"/>
            <a:ext cx="922712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и методы реализации проекта: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работа на занятиях;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рисование на природе (на песке, на снегу, рисование с натуры);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наблюдения, целевые прогулки и экскурсии;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индивидуальная работа с детьми;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рассматривание репродукций картин, иллюстраций, фотографий;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чтение художественной литературы о природе;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утренние беседы;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работа в книжном уголке;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тематические выставки;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взаимодействие с семьей. </a:t>
            </a:r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233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58" t="9670"/>
          <a:stretch/>
        </p:blipFill>
        <p:spPr>
          <a:xfrm>
            <a:off x="106016" y="450574"/>
            <a:ext cx="2053673" cy="598832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50731" y="450574"/>
            <a:ext cx="6268745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</a:pPr>
            <a:r>
              <a:rPr lang="en-US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ЭТАПЫ РАБОТЫ:</a:t>
            </a:r>
            <a:endParaRPr lang="ru-RU" dirty="0" smtClean="0">
              <a:effectLst/>
            </a:endParaRPr>
          </a:p>
          <a:p>
            <a:pPr algn="ctr"/>
            <a:r>
              <a:rPr lang="en-US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en-US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одготовительный</a:t>
            </a:r>
            <a:endParaRPr lang="ru-RU" dirty="0"/>
          </a:p>
        </p:txBody>
      </p:sp>
      <p:sp>
        <p:nvSpPr>
          <p:cNvPr id="62" name="AutoShape 85"/>
          <p:cNvSpPr>
            <a:spLocks noChangeShapeType="1"/>
          </p:cNvSpPr>
          <p:nvPr/>
        </p:nvSpPr>
        <p:spPr bwMode="auto">
          <a:xfrm>
            <a:off x="4609532" y="2497564"/>
            <a:ext cx="1750730" cy="0"/>
          </a:xfrm>
          <a:prstGeom prst="straightConnector1">
            <a:avLst/>
          </a:prstGeom>
          <a:noFill/>
          <a:ln w="28575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3" name="AutoShape 84"/>
          <p:cNvSpPr>
            <a:spLocks noChangeShapeType="1"/>
          </p:cNvSpPr>
          <p:nvPr/>
        </p:nvSpPr>
        <p:spPr bwMode="auto">
          <a:xfrm>
            <a:off x="7536882" y="2497564"/>
            <a:ext cx="1726901" cy="0"/>
          </a:xfrm>
          <a:prstGeom prst="straightConnector1">
            <a:avLst/>
          </a:prstGeom>
          <a:noFill/>
          <a:ln w="28575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" name="AutoShape 83"/>
          <p:cNvSpPr>
            <a:spLocks noChangeShapeType="1"/>
          </p:cNvSpPr>
          <p:nvPr/>
        </p:nvSpPr>
        <p:spPr bwMode="auto">
          <a:xfrm flipH="1">
            <a:off x="4050731" y="2497564"/>
            <a:ext cx="559217" cy="2339975"/>
          </a:xfrm>
          <a:prstGeom prst="straightConnector1">
            <a:avLst/>
          </a:prstGeom>
          <a:noFill/>
          <a:ln w="28575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" name="AutoShape 82"/>
          <p:cNvSpPr>
            <a:spLocks noChangeShapeType="1"/>
          </p:cNvSpPr>
          <p:nvPr/>
        </p:nvSpPr>
        <p:spPr bwMode="auto">
          <a:xfrm>
            <a:off x="9260907" y="2497564"/>
            <a:ext cx="621176" cy="2339975"/>
          </a:xfrm>
          <a:prstGeom prst="straightConnector1">
            <a:avLst/>
          </a:prstGeom>
          <a:noFill/>
          <a:ln w="28575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AutoShape 81"/>
          <p:cNvSpPr>
            <a:spLocks noChangeShapeType="1"/>
          </p:cNvSpPr>
          <p:nvPr/>
        </p:nvSpPr>
        <p:spPr bwMode="auto">
          <a:xfrm>
            <a:off x="4050731" y="4837539"/>
            <a:ext cx="5835239" cy="0"/>
          </a:xfrm>
          <a:prstGeom prst="straightConnector1">
            <a:avLst/>
          </a:prstGeom>
          <a:noFill/>
          <a:ln w="28575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7" name="Oval 80"/>
          <p:cNvSpPr>
            <a:spLocks noChangeArrowheads="1"/>
          </p:cNvSpPr>
          <p:nvPr/>
        </p:nvSpPr>
        <p:spPr bwMode="auto">
          <a:xfrm>
            <a:off x="4574607" y="2497564"/>
            <a:ext cx="252601" cy="252412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" name="Oval 79"/>
          <p:cNvSpPr>
            <a:spLocks noChangeArrowheads="1"/>
          </p:cNvSpPr>
          <p:nvPr/>
        </p:nvSpPr>
        <p:spPr bwMode="auto">
          <a:xfrm>
            <a:off x="9564120" y="4561314"/>
            <a:ext cx="252600" cy="252412"/>
          </a:xfrm>
          <a:prstGeom prst="ellipse">
            <a:avLst/>
          </a:prstGeom>
          <a:solidFill>
            <a:srgbClr val="FF66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9" name="Oval 78"/>
          <p:cNvSpPr>
            <a:spLocks noChangeArrowheads="1"/>
          </p:cNvSpPr>
          <p:nvPr/>
        </p:nvSpPr>
        <p:spPr bwMode="auto">
          <a:xfrm>
            <a:off x="8202045" y="4561314"/>
            <a:ext cx="252600" cy="2524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0" name="Oval 77"/>
          <p:cNvSpPr>
            <a:spLocks noChangeArrowheads="1"/>
          </p:cNvSpPr>
          <p:nvPr/>
        </p:nvSpPr>
        <p:spPr bwMode="auto">
          <a:xfrm>
            <a:off x="8694170" y="3842176"/>
            <a:ext cx="721263" cy="7207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" name="Oval 76"/>
          <p:cNvSpPr>
            <a:spLocks noChangeArrowheads="1"/>
          </p:cNvSpPr>
          <p:nvPr/>
        </p:nvSpPr>
        <p:spPr bwMode="auto">
          <a:xfrm>
            <a:off x="5662044" y="3296076"/>
            <a:ext cx="500435" cy="474663"/>
          </a:xfrm>
          <a:prstGeom prst="ellipse">
            <a:avLst/>
          </a:prstGeom>
          <a:solidFill>
            <a:srgbClr val="DBE5F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2" name="Oval 75"/>
          <p:cNvSpPr>
            <a:spLocks noChangeArrowheads="1"/>
          </p:cNvSpPr>
          <p:nvPr/>
        </p:nvSpPr>
        <p:spPr bwMode="auto">
          <a:xfrm>
            <a:off x="4446020" y="4140626"/>
            <a:ext cx="440065" cy="455613"/>
          </a:xfrm>
          <a:prstGeom prst="ellipse">
            <a:avLst/>
          </a:prstGeom>
          <a:solidFill>
            <a:srgbClr val="C85F08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3" name="Rectangle 74"/>
          <p:cNvSpPr>
            <a:spLocks noChangeArrowheads="1"/>
          </p:cNvSpPr>
          <p:nvPr/>
        </p:nvSpPr>
        <p:spPr bwMode="auto">
          <a:xfrm>
            <a:off x="6644707" y="3859639"/>
            <a:ext cx="724440" cy="481012"/>
          </a:xfrm>
          <a:prstGeom prst="rect">
            <a:avLst/>
          </a:prstGeom>
          <a:solidFill>
            <a:srgbClr val="FF66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4" name="Rectangle 73"/>
          <p:cNvSpPr>
            <a:spLocks noChangeArrowheads="1"/>
          </p:cNvSpPr>
          <p:nvPr/>
        </p:nvSpPr>
        <p:spPr bwMode="auto">
          <a:xfrm>
            <a:off x="6204970" y="3991401"/>
            <a:ext cx="251012" cy="225425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5" name="Rectangle 72"/>
          <p:cNvSpPr>
            <a:spLocks noChangeArrowheads="1"/>
          </p:cNvSpPr>
          <p:nvPr/>
        </p:nvSpPr>
        <p:spPr bwMode="auto">
          <a:xfrm>
            <a:off x="6876482" y="4442251"/>
            <a:ext cx="251012" cy="225425"/>
          </a:xfrm>
          <a:prstGeom prst="rect">
            <a:avLst/>
          </a:prstGeom>
          <a:solidFill>
            <a:srgbClr val="FF66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6" name="Rectangle 71"/>
          <p:cNvSpPr>
            <a:spLocks noChangeArrowheads="1"/>
          </p:cNvSpPr>
          <p:nvPr/>
        </p:nvSpPr>
        <p:spPr bwMode="auto">
          <a:xfrm>
            <a:off x="7543232" y="3991401"/>
            <a:ext cx="251012" cy="225425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7" name="Rectangle 70"/>
          <p:cNvSpPr>
            <a:spLocks noChangeArrowheads="1"/>
          </p:cNvSpPr>
          <p:nvPr/>
        </p:nvSpPr>
        <p:spPr bwMode="auto">
          <a:xfrm>
            <a:off x="5292157" y="2615039"/>
            <a:ext cx="251012" cy="225425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8" name="Rectangle 69"/>
          <p:cNvSpPr>
            <a:spLocks noChangeArrowheads="1"/>
          </p:cNvSpPr>
          <p:nvPr/>
        </p:nvSpPr>
        <p:spPr bwMode="auto">
          <a:xfrm>
            <a:off x="7792470" y="2615039"/>
            <a:ext cx="251012" cy="22542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" name="Rectangle 68"/>
          <p:cNvSpPr>
            <a:spLocks noChangeArrowheads="1"/>
          </p:cNvSpPr>
          <p:nvPr/>
        </p:nvSpPr>
        <p:spPr bwMode="auto">
          <a:xfrm>
            <a:off x="8236970" y="2615039"/>
            <a:ext cx="251012" cy="22542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Rectangle 67"/>
          <p:cNvSpPr>
            <a:spLocks noChangeArrowheads="1"/>
          </p:cNvSpPr>
          <p:nvPr/>
        </p:nvSpPr>
        <p:spPr bwMode="auto">
          <a:xfrm rot="-1020477">
            <a:off x="9037066" y="2895999"/>
            <a:ext cx="251012" cy="225425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" name="Rectangle 66"/>
          <p:cNvSpPr>
            <a:spLocks noChangeArrowheads="1"/>
          </p:cNvSpPr>
          <p:nvPr/>
        </p:nvSpPr>
        <p:spPr bwMode="auto">
          <a:xfrm rot="-1031134">
            <a:off x="9164066" y="3234137"/>
            <a:ext cx="251012" cy="225425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" name="Rectangle 65"/>
          <p:cNvSpPr>
            <a:spLocks noChangeArrowheads="1"/>
          </p:cNvSpPr>
          <p:nvPr/>
        </p:nvSpPr>
        <p:spPr bwMode="auto">
          <a:xfrm>
            <a:off x="5662045" y="2615039"/>
            <a:ext cx="251012" cy="225425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3" name="Rectangle 64"/>
          <p:cNvSpPr>
            <a:spLocks noChangeArrowheads="1"/>
          </p:cNvSpPr>
          <p:nvPr/>
        </p:nvSpPr>
        <p:spPr bwMode="auto">
          <a:xfrm>
            <a:off x="8649720" y="2615039"/>
            <a:ext cx="251012" cy="22542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Rectangle 63"/>
          <p:cNvSpPr>
            <a:spLocks noChangeArrowheads="1"/>
          </p:cNvSpPr>
          <p:nvPr/>
        </p:nvSpPr>
        <p:spPr bwMode="auto">
          <a:xfrm rot="3354913">
            <a:off x="4147621" y="4535815"/>
            <a:ext cx="358775" cy="171577"/>
          </a:xfrm>
          <a:prstGeom prst="rect">
            <a:avLst/>
          </a:prstGeom>
          <a:solidFill>
            <a:srgbClr val="C6D9F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5" name="Rectangle 62"/>
          <p:cNvSpPr>
            <a:spLocks noChangeArrowheads="1"/>
          </p:cNvSpPr>
          <p:nvPr/>
        </p:nvSpPr>
        <p:spPr bwMode="auto">
          <a:xfrm rot="888561">
            <a:off x="4384106" y="3246874"/>
            <a:ext cx="111208" cy="744537"/>
          </a:xfrm>
          <a:prstGeom prst="rect">
            <a:avLst/>
          </a:prstGeom>
          <a:solidFill>
            <a:srgbClr val="92CDD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6" name="Oval 61"/>
          <p:cNvSpPr>
            <a:spLocks noChangeArrowheads="1"/>
          </p:cNvSpPr>
          <p:nvPr/>
        </p:nvSpPr>
        <p:spPr bwMode="auto">
          <a:xfrm>
            <a:off x="6365307" y="2456289"/>
            <a:ext cx="90556" cy="9048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7" name="Oval 60"/>
          <p:cNvSpPr>
            <a:spLocks noChangeArrowheads="1"/>
          </p:cNvSpPr>
          <p:nvPr/>
        </p:nvSpPr>
        <p:spPr bwMode="auto">
          <a:xfrm>
            <a:off x="7444807" y="2456289"/>
            <a:ext cx="90556" cy="9048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8" name="Oval 59"/>
          <p:cNvSpPr>
            <a:spLocks noChangeArrowheads="1"/>
          </p:cNvSpPr>
          <p:nvPr/>
        </p:nvSpPr>
        <p:spPr bwMode="auto">
          <a:xfrm>
            <a:off x="4539682" y="2945239"/>
            <a:ext cx="142982" cy="139700"/>
          </a:xfrm>
          <a:prstGeom prst="ellipse">
            <a:avLst/>
          </a:prstGeom>
          <a:solidFill>
            <a:srgbClr val="974706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9" name="Oval 58"/>
          <p:cNvSpPr>
            <a:spLocks noChangeArrowheads="1"/>
          </p:cNvSpPr>
          <p:nvPr/>
        </p:nvSpPr>
        <p:spPr bwMode="auto">
          <a:xfrm>
            <a:off x="5108007" y="4661326"/>
            <a:ext cx="142982" cy="139700"/>
          </a:xfrm>
          <a:prstGeom prst="ellipse">
            <a:avLst/>
          </a:prstGeom>
          <a:solidFill>
            <a:srgbClr val="E36C0A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0" name="Oval 57"/>
          <p:cNvSpPr>
            <a:spLocks noChangeArrowheads="1"/>
          </p:cNvSpPr>
          <p:nvPr/>
        </p:nvSpPr>
        <p:spPr bwMode="auto">
          <a:xfrm>
            <a:off x="5439795" y="4667676"/>
            <a:ext cx="142982" cy="139700"/>
          </a:xfrm>
          <a:prstGeom prst="ellipse">
            <a:avLst/>
          </a:prstGeom>
          <a:solidFill>
            <a:srgbClr val="E36C0A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1" name="Oval 56"/>
          <p:cNvSpPr>
            <a:spLocks noChangeArrowheads="1"/>
          </p:cNvSpPr>
          <p:nvPr/>
        </p:nvSpPr>
        <p:spPr bwMode="auto">
          <a:xfrm>
            <a:off x="5769995" y="4661326"/>
            <a:ext cx="142982" cy="139700"/>
          </a:xfrm>
          <a:prstGeom prst="ellipse">
            <a:avLst/>
          </a:prstGeom>
          <a:solidFill>
            <a:srgbClr val="E36C0A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" name="Rectangle 55"/>
          <p:cNvSpPr>
            <a:spLocks noChangeArrowheads="1"/>
          </p:cNvSpPr>
          <p:nvPr/>
        </p:nvSpPr>
        <p:spPr bwMode="auto">
          <a:xfrm>
            <a:off x="6579620" y="2049889"/>
            <a:ext cx="789576" cy="3190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Вход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Rectangle 86"/>
          <p:cNvSpPr>
            <a:spLocks noChangeArrowheads="1"/>
          </p:cNvSpPr>
          <p:nvPr/>
        </p:nvSpPr>
        <p:spPr bwMode="auto">
          <a:xfrm>
            <a:off x="4391181" y="1312736"/>
            <a:ext cx="532115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Схема 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метеоплощадки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4" name="Rectangle 87"/>
          <p:cNvSpPr>
            <a:spLocks noChangeArrowheads="1"/>
          </p:cNvSpPr>
          <p:nvPr/>
        </p:nvSpPr>
        <p:spPr bwMode="auto">
          <a:xfrm>
            <a:off x="4380932" y="788397"/>
            <a:ext cx="12201098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ru-RU" alt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136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58" t="9670"/>
          <a:stretch/>
        </p:blipFill>
        <p:spPr>
          <a:xfrm>
            <a:off x="106016" y="450574"/>
            <a:ext cx="2053673" cy="598832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5" t="14288" r="20949" b="18958"/>
          <a:stretch/>
        </p:blipFill>
        <p:spPr>
          <a:xfrm>
            <a:off x="2227370" y="732842"/>
            <a:ext cx="6332208" cy="324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478" y="132522"/>
            <a:ext cx="3996000" cy="2664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2" t="-1537" r="16269" b="1537"/>
          <a:stretch/>
        </p:blipFill>
        <p:spPr>
          <a:xfrm>
            <a:off x="2227370" y="3686896"/>
            <a:ext cx="2129752" cy="180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93"/>
          <a:stretch/>
        </p:blipFill>
        <p:spPr>
          <a:xfrm>
            <a:off x="4543671" y="4638900"/>
            <a:ext cx="1777625" cy="1800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4" r="9726"/>
          <a:stretch/>
        </p:blipFill>
        <p:spPr>
          <a:xfrm>
            <a:off x="6507846" y="3870122"/>
            <a:ext cx="2051732" cy="1800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1884" y="4193128"/>
            <a:ext cx="2970000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7867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457</Words>
  <Application>Microsoft Office PowerPoint</Application>
  <PresentationFormat>Произвольный</PresentationFormat>
  <Paragraphs>79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user</cp:lastModifiedBy>
  <cp:revision>20</cp:revision>
  <dcterms:created xsi:type="dcterms:W3CDTF">2020-02-17T01:25:51Z</dcterms:created>
  <dcterms:modified xsi:type="dcterms:W3CDTF">2020-02-26T07:01:37Z</dcterms:modified>
</cp:coreProperties>
</file>