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62" r:id="rId4"/>
    <p:sldId id="257" r:id="rId5"/>
    <p:sldId id="258" r:id="rId6"/>
    <p:sldId id="260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50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rgbClr val="FF0000"/>
                </a:solidFill>
              </a:defRPr>
            </a:pPr>
            <a:r>
              <a:rPr lang="ru-RU">
                <a:solidFill>
                  <a:srgbClr val="FF0000"/>
                </a:solidFill>
              </a:rPr>
              <a:t>Образовательная программа ДО</a:t>
            </a:r>
          </a:p>
        </c:rich>
      </c:tx>
      <c:layout>
        <c:manualLayout>
          <c:xMode val="edge"/>
          <c:yMode val="edge"/>
          <c:x val="0.25973386243732022"/>
          <c:y val="3.7348791310769389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304700037997644"/>
          <c:y val="2.456720495108387E-2"/>
          <c:w val="0.62799044737326104"/>
          <c:h val="0.8841357496225910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ОП ДО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0.13530907863645403"/>
                  <c:y val="3.084951345275361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22332217522049372"/>
                  <c:y val="-5.641007208349398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Вариативная часть (п. 2.9, п. 2.11  ФГОС ДО)</c:v>
                </c:pt>
                <c:pt idx="1">
                  <c:v>Обязательная часть (п. 2.5 ФГОС ДО)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0.4</c:v>
                </c:pt>
                <c:pt idx="1">
                  <c:v>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21003968746703214"/>
          <c:y val="0.77474104184502379"/>
          <c:w val="0.6269298742716729"/>
          <c:h val="0.205461484671637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12CC9E-119A-4915-9F6A-4D70AA3322E4}" type="doc">
      <dgm:prSet loTypeId="urn:microsoft.com/office/officeart/2005/8/layout/v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5C863CE-F736-4E4C-BF04-AEFB0638432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Качество содержания и организации образовательной деятельности</a:t>
          </a:r>
          <a:endParaRPr lang="ru-RU" sz="18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9E0770-AACB-4FC8-AA60-E413630A3E81}" type="parTrans" cxnId="{275F3A48-4D6C-4EE6-BBFA-DA0E0EDC979C}">
      <dgm:prSet/>
      <dgm:spPr/>
      <dgm:t>
        <a:bodyPr/>
        <a:lstStyle/>
        <a:p>
          <a:endParaRPr lang="ru-RU"/>
        </a:p>
      </dgm:t>
    </dgm:pt>
    <dgm:pt modelId="{FA60695E-FA50-4607-9945-DB96AA60A59F}" type="sibTrans" cxnId="{275F3A48-4D6C-4EE6-BBFA-DA0E0EDC979C}">
      <dgm:prSet/>
      <dgm:spPr/>
      <dgm:t>
        <a:bodyPr/>
        <a:lstStyle/>
        <a:p>
          <a:endParaRPr lang="ru-RU"/>
        </a:p>
      </dgm:t>
    </dgm:pt>
    <dgm:pt modelId="{52F5CA31-E43C-4E59-ACCC-B1003AD60635}">
      <dgm:prSet phldrT="[Текст]" custT="1"/>
      <dgm:spPr/>
      <dgm:t>
        <a:bodyPr/>
        <a:lstStyle/>
        <a:p>
          <a:r>
            <a:rPr lang="ru-RU" sz="1200" dirty="0" smtClean="0">
              <a:effectLst/>
              <a:latin typeface="Times New Roman"/>
              <a:ea typeface="Calibri"/>
              <a:cs typeface="Times New Roman"/>
            </a:rPr>
            <a:t>ОП ДО</a:t>
          </a:r>
          <a:endParaRPr lang="ru-RU" sz="1200" dirty="0"/>
        </a:p>
      </dgm:t>
    </dgm:pt>
    <dgm:pt modelId="{F5FE8754-62CA-4D89-9C0E-835BE3A40AF0}" type="parTrans" cxnId="{AD53906B-4670-4254-AEF4-22B93F39A00B}">
      <dgm:prSet/>
      <dgm:spPr/>
      <dgm:t>
        <a:bodyPr/>
        <a:lstStyle/>
        <a:p>
          <a:endParaRPr lang="ru-RU"/>
        </a:p>
      </dgm:t>
    </dgm:pt>
    <dgm:pt modelId="{C4CE5220-BD8C-49D3-A343-1575F0048B3A}" type="sibTrans" cxnId="{AD53906B-4670-4254-AEF4-22B93F39A00B}">
      <dgm:prSet/>
      <dgm:spPr/>
      <dgm:t>
        <a:bodyPr/>
        <a:lstStyle/>
        <a:p>
          <a:endParaRPr lang="ru-RU"/>
        </a:p>
      </dgm:t>
    </dgm:pt>
    <dgm:pt modelId="{67054409-2427-443D-A790-DAB7D736A519}">
      <dgm:prSet phldrT="[Текст]" custT="1"/>
      <dgm:spPr/>
      <dgm:t>
        <a:bodyPr/>
        <a:lstStyle/>
        <a:p>
          <a:r>
            <a:rPr lang="ru-RU" sz="1400" dirty="0" smtClean="0">
              <a:effectLst/>
              <a:latin typeface="Times New Roman"/>
              <a:ea typeface="Calibri"/>
            </a:rPr>
            <a:t>Финансовые условия</a:t>
          </a:r>
          <a:endParaRPr lang="ru-RU" sz="1400" dirty="0"/>
        </a:p>
      </dgm:t>
    </dgm:pt>
    <dgm:pt modelId="{B99D1C66-D5C9-4910-BA97-33E756A350DB}" type="parTrans" cxnId="{F1B2E41B-8AD6-4A37-A1F9-2E5DCDA919F6}">
      <dgm:prSet/>
      <dgm:spPr/>
      <dgm:t>
        <a:bodyPr/>
        <a:lstStyle/>
        <a:p>
          <a:endParaRPr lang="ru-RU"/>
        </a:p>
      </dgm:t>
    </dgm:pt>
    <dgm:pt modelId="{FC8B8B04-2024-40AF-99BB-CA92269A5188}" type="sibTrans" cxnId="{F1B2E41B-8AD6-4A37-A1F9-2E5DCDA919F6}">
      <dgm:prSet/>
      <dgm:spPr/>
      <dgm:t>
        <a:bodyPr/>
        <a:lstStyle/>
        <a:p>
          <a:endParaRPr lang="ru-RU"/>
        </a:p>
      </dgm:t>
    </dgm:pt>
    <dgm:pt modelId="{E5501F11-EBA4-4E06-AED2-F1FDD16B2F6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Качество результатов образовательной деятельности</a:t>
          </a:r>
          <a:endParaRPr lang="ru-RU" sz="18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3F6CCD-6BEC-4D1F-ACB1-0C559992F65A}" type="parTrans" cxnId="{E182D5A2-1B64-4F37-9AE1-53D092A1B746}">
      <dgm:prSet/>
      <dgm:spPr/>
      <dgm:t>
        <a:bodyPr/>
        <a:lstStyle/>
        <a:p>
          <a:endParaRPr lang="ru-RU"/>
        </a:p>
      </dgm:t>
    </dgm:pt>
    <dgm:pt modelId="{0C02D5C3-3F9C-4E0E-B67C-20BDE6D4F146}" type="sibTrans" cxnId="{E182D5A2-1B64-4F37-9AE1-53D092A1B746}">
      <dgm:prSet/>
      <dgm:spPr/>
      <dgm:t>
        <a:bodyPr/>
        <a:lstStyle/>
        <a:p>
          <a:endParaRPr lang="ru-RU"/>
        </a:p>
      </dgm:t>
    </dgm:pt>
    <dgm:pt modelId="{AF2B046E-4717-4725-BDAF-4FA0BC67DE9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Качество условий, которые обеспечивают образовательную деятельность</a:t>
          </a:r>
          <a:endParaRPr lang="ru-RU" sz="18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9CD577-D919-4861-A2E9-6D79A312D2FB}" type="sibTrans" cxnId="{CA89130E-521C-4033-8EBA-BB5738F18820}">
      <dgm:prSet/>
      <dgm:spPr/>
      <dgm:t>
        <a:bodyPr/>
        <a:lstStyle/>
        <a:p>
          <a:endParaRPr lang="ru-RU"/>
        </a:p>
      </dgm:t>
    </dgm:pt>
    <dgm:pt modelId="{44E2B12E-FF76-46B7-AC87-EC1F6311F526}" type="parTrans" cxnId="{CA89130E-521C-4033-8EBA-BB5738F18820}">
      <dgm:prSet/>
      <dgm:spPr/>
      <dgm:t>
        <a:bodyPr/>
        <a:lstStyle/>
        <a:p>
          <a:endParaRPr lang="ru-RU"/>
        </a:p>
      </dgm:t>
    </dgm:pt>
    <dgm:pt modelId="{9AA3DC73-EE97-44EA-A9AB-A08A3527D1BA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Освоение детьми содержания ОП ДО, АОП ДО дополнительных общеразвивающих программ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0094AB-5E06-492C-AEB1-719B9532F7BD}" type="parTrans" cxnId="{82C7E46B-D4E1-45A1-AFD4-A81C30CEAD3F}">
      <dgm:prSet/>
      <dgm:spPr/>
      <dgm:t>
        <a:bodyPr/>
        <a:lstStyle/>
        <a:p>
          <a:endParaRPr lang="ru-RU"/>
        </a:p>
      </dgm:t>
    </dgm:pt>
    <dgm:pt modelId="{6E39E39A-6795-4831-90DE-0CBF599BBE38}" type="sibTrans" cxnId="{82C7E46B-D4E1-45A1-AFD4-A81C30CEAD3F}">
      <dgm:prSet/>
      <dgm:spPr/>
      <dgm:t>
        <a:bodyPr/>
        <a:lstStyle/>
        <a:p>
          <a:endParaRPr lang="ru-RU"/>
        </a:p>
      </dgm:t>
    </dgm:pt>
    <dgm:pt modelId="{48CA5B53-4722-4391-B014-14C74FC8330C}">
      <dgm:prSet phldrT="[Текст]" custT="1"/>
      <dgm:spPr/>
      <dgm:t>
        <a:bodyPr/>
        <a:lstStyle/>
        <a:p>
          <a:r>
            <a:rPr lang="ru-RU" sz="1200" dirty="0" smtClean="0">
              <a:effectLst/>
              <a:latin typeface="Times New Roman"/>
              <a:ea typeface="Calibri"/>
              <a:cs typeface="Times New Roman"/>
            </a:rPr>
            <a:t> АОП ДО</a:t>
          </a:r>
          <a:endParaRPr lang="ru-RU" sz="1200" dirty="0"/>
        </a:p>
      </dgm:t>
    </dgm:pt>
    <dgm:pt modelId="{6CD9C37B-C011-4F04-93D6-53B39BA3AA08}" type="parTrans" cxnId="{C55FB868-2834-4B37-9133-3E7ABBB1A5A1}">
      <dgm:prSet/>
      <dgm:spPr/>
      <dgm:t>
        <a:bodyPr/>
        <a:lstStyle/>
        <a:p>
          <a:endParaRPr lang="ru-RU"/>
        </a:p>
      </dgm:t>
    </dgm:pt>
    <dgm:pt modelId="{803C354A-71D7-4018-A770-AAC38AB28220}" type="sibTrans" cxnId="{C55FB868-2834-4B37-9133-3E7ABBB1A5A1}">
      <dgm:prSet/>
      <dgm:spPr/>
      <dgm:t>
        <a:bodyPr/>
        <a:lstStyle/>
        <a:p>
          <a:endParaRPr lang="ru-RU"/>
        </a:p>
      </dgm:t>
    </dgm:pt>
    <dgm:pt modelId="{26635CFF-EDC5-4AD6-9864-63583A36C431}">
      <dgm:prSet phldrT="[Текст]" custT="1"/>
      <dgm:spPr/>
      <dgm:t>
        <a:bodyPr/>
        <a:lstStyle/>
        <a:p>
          <a:r>
            <a:rPr lang="ru-RU" sz="1200" dirty="0" smtClean="0">
              <a:effectLst/>
              <a:latin typeface="Times New Roman"/>
              <a:ea typeface="Calibri"/>
              <a:cs typeface="Times New Roman"/>
            </a:rPr>
            <a:t>Рабочая программа воспитания и календарный план воспитательной работы в структуре ОП ДО</a:t>
          </a:r>
          <a:endParaRPr lang="ru-RU" sz="1200" dirty="0"/>
        </a:p>
      </dgm:t>
    </dgm:pt>
    <dgm:pt modelId="{C27DEC8A-C2E8-4A4F-922E-ABF362D41FB2}" type="parTrans" cxnId="{6C004A4F-2893-4948-993F-160717AB8716}">
      <dgm:prSet/>
      <dgm:spPr/>
      <dgm:t>
        <a:bodyPr/>
        <a:lstStyle/>
        <a:p>
          <a:endParaRPr lang="ru-RU"/>
        </a:p>
      </dgm:t>
    </dgm:pt>
    <dgm:pt modelId="{9A15035F-3EE0-482C-9228-BA3657048E30}" type="sibTrans" cxnId="{6C004A4F-2893-4948-993F-160717AB8716}">
      <dgm:prSet/>
      <dgm:spPr/>
      <dgm:t>
        <a:bodyPr/>
        <a:lstStyle/>
        <a:p>
          <a:endParaRPr lang="ru-RU"/>
        </a:p>
      </dgm:t>
    </dgm:pt>
    <dgm:pt modelId="{20B1D5ED-8423-4B91-9BBA-D13352A9D84F}">
      <dgm:prSet phldrT="[Текст]" custT="1"/>
      <dgm:spPr/>
      <dgm:t>
        <a:bodyPr/>
        <a:lstStyle/>
        <a:p>
          <a:r>
            <a:rPr lang="ru-RU" sz="1200" dirty="0" smtClean="0">
              <a:effectLst/>
              <a:latin typeface="Times New Roman"/>
              <a:ea typeface="Calibri"/>
              <a:cs typeface="Times New Roman"/>
            </a:rPr>
            <a:t> Дополнительные общеразвивающие программы</a:t>
          </a:r>
          <a:endParaRPr lang="ru-RU" sz="1200" dirty="0"/>
        </a:p>
      </dgm:t>
    </dgm:pt>
    <dgm:pt modelId="{92C9F563-720E-438A-A7D0-977C53E33848}" type="parTrans" cxnId="{C38EBC81-A5B5-45D7-AD98-7AF9F0FE7EAF}">
      <dgm:prSet/>
      <dgm:spPr/>
      <dgm:t>
        <a:bodyPr/>
        <a:lstStyle/>
        <a:p>
          <a:endParaRPr lang="ru-RU"/>
        </a:p>
      </dgm:t>
    </dgm:pt>
    <dgm:pt modelId="{F49BEF2D-7F35-4D3B-9151-8B304B7D585F}" type="sibTrans" cxnId="{C38EBC81-A5B5-45D7-AD98-7AF9F0FE7EAF}">
      <dgm:prSet/>
      <dgm:spPr/>
      <dgm:t>
        <a:bodyPr/>
        <a:lstStyle/>
        <a:p>
          <a:endParaRPr lang="ru-RU"/>
        </a:p>
      </dgm:t>
    </dgm:pt>
    <dgm:pt modelId="{B5555F6F-A57A-4426-A5FE-37E13F6E0238}">
      <dgm:prSet phldrT="[Текст]" custT="1"/>
      <dgm:spPr/>
      <dgm:t>
        <a:bodyPr/>
        <a:lstStyle/>
        <a:p>
          <a:r>
            <a:rPr lang="ru-RU" sz="1200" dirty="0" smtClean="0">
              <a:effectLst/>
              <a:latin typeface="Times New Roman"/>
              <a:ea typeface="Calibri"/>
              <a:cs typeface="Times New Roman"/>
            </a:rPr>
            <a:t> Образовательный процесс</a:t>
          </a:r>
          <a:endParaRPr lang="ru-RU" sz="1200" dirty="0"/>
        </a:p>
      </dgm:t>
    </dgm:pt>
    <dgm:pt modelId="{BADB6083-5944-4E86-999F-A5AA31839332}" type="parTrans" cxnId="{3F0B1045-2583-44D3-9975-4464F27F2E39}">
      <dgm:prSet/>
      <dgm:spPr/>
      <dgm:t>
        <a:bodyPr/>
        <a:lstStyle/>
        <a:p>
          <a:endParaRPr lang="ru-RU"/>
        </a:p>
      </dgm:t>
    </dgm:pt>
    <dgm:pt modelId="{B6C978EA-C2DE-4C0F-8E33-D1B1BEED983C}" type="sibTrans" cxnId="{3F0B1045-2583-44D3-9975-4464F27F2E39}">
      <dgm:prSet/>
      <dgm:spPr/>
      <dgm:t>
        <a:bodyPr/>
        <a:lstStyle/>
        <a:p>
          <a:endParaRPr lang="ru-RU"/>
        </a:p>
      </dgm:t>
    </dgm:pt>
    <dgm:pt modelId="{06B85B2F-148F-4300-B63C-8AD36ADE52B5}">
      <dgm:prSet phldrT="[Текст]" custT="1"/>
      <dgm:spPr/>
      <dgm:t>
        <a:bodyPr/>
        <a:lstStyle/>
        <a:p>
          <a:r>
            <a:rPr lang="ru-RU" sz="1200" dirty="0" smtClean="0">
              <a:effectLst/>
              <a:latin typeface="Times New Roman"/>
              <a:ea typeface="Calibri"/>
              <a:cs typeface="Times New Roman"/>
            </a:rPr>
            <a:t> Взаимодействие участников образовательных отношений, в том числе по вопросам воспитания, использование педагогами современных образовательных технологий, индивидуализация образования, в том числе для детей с ОВЗ, коррекционно-развивающая работа</a:t>
          </a:r>
          <a:endParaRPr lang="ru-RU" sz="1200" dirty="0"/>
        </a:p>
      </dgm:t>
    </dgm:pt>
    <dgm:pt modelId="{8B958347-4317-49AC-8B3E-6B196F102768}" type="parTrans" cxnId="{6A8E962C-E615-4E3E-94FE-E4C794816344}">
      <dgm:prSet/>
      <dgm:spPr/>
      <dgm:t>
        <a:bodyPr/>
        <a:lstStyle/>
        <a:p>
          <a:endParaRPr lang="ru-RU"/>
        </a:p>
      </dgm:t>
    </dgm:pt>
    <dgm:pt modelId="{13B58EDC-46C3-41B3-AE32-3A08AD169E66}" type="sibTrans" cxnId="{6A8E962C-E615-4E3E-94FE-E4C794816344}">
      <dgm:prSet/>
      <dgm:spPr/>
      <dgm:t>
        <a:bodyPr/>
        <a:lstStyle/>
        <a:p>
          <a:endParaRPr lang="ru-RU"/>
        </a:p>
      </dgm:t>
    </dgm:pt>
    <dgm:pt modelId="{5155EFE9-38C7-493A-84C8-2AE9E7F2C34D}">
      <dgm:prSet phldrT="[Текст]" custT="1"/>
      <dgm:spPr/>
      <dgm:t>
        <a:bodyPr/>
        <a:lstStyle/>
        <a:p>
          <a:r>
            <a:rPr lang="ru-RU" sz="1400" dirty="0" smtClean="0">
              <a:effectLst/>
              <a:latin typeface="Times New Roman"/>
              <a:ea typeface="Calibri"/>
            </a:rPr>
            <a:t>Материально-технические условия</a:t>
          </a:r>
          <a:endParaRPr lang="ru-RU" sz="1400" dirty="0"/>
        </a:p>
      </dgm:t>
    </dgm:pt>
    <dgm:pt modelId="{C7A458C5-48BF-4CC5-ABB7-A916BE667158}" type="parTrans" cxnId="{261E90E7-ABDB-46EF-A8C7-1FE3A01A086E}">
      <dgm:prSet/>
      <dgm:spPr/>
      <dgm:t>
        <a:bodyPr/>
        <a:lstStyle/>
        <a:p>
          <a:endParaRPr lang="ru-RU"/>
        </a:p>
      </dgm:t>
    </dgm:pt>
    <dgm:pt modelId="{4D0BCC96-EB59-4C9C-BD5E-BE9FE7C5D5FD}" type="sibTrans" cxnId="{261E90E7-ABDB-46EF-A8C7-1FE3A01A086E}">
      <dgm:prSet/>
      <dgm:spPr/>
      <dgm:t>
        <a:bodyPr/>
        <a:lstStyle/>
        <a:p>
          <a:endParaRPr lang="ru-RU"/>
        </a:p>
      </dgm:t>
    </dgm:pt>
    <dgm:pt modelId="{BEE824CE-C3F5-4703-9DEC-C55A9C2E77DA}">
      <dgm:prSet phldrT="[Текст]" custT="1"/>
      <dgm:spPr/>
      <dgm:t>
        <a:bodyPr/>
        <a:lstStyle/>
        <a:p>
          <a:r>
            <a:rPr lang="ru-RU" sz="1400" dirty="0" smtClean="0">
              <a:effectLst/>
              <a:latin typeface="Times New Roman"/>
              <a:ea typeface="Calibri"/>
            </a:rPr>
            <a:t> Психолого-педагогические условия</a:t>
          </a:r>
          <a:endParaRPr lang="ru-RU" sz="1400" dirty="0"/>
        </a:p>
      </dgm:t>
    </dgm:pt>
    <dgm:pt modelId="{DAB420F6-4736-439B-BB28-18377EBCE601}" type="parTrans" cxnId="{76827A5D-F7EA-443E-8A67-658F9CAC9777}">
      <dgm:prSet/>
      <dgm:spPr/>
      <dgm:t>
        <a:bodyPr/>
        <a:lstStyle/>
        <a:p>
          <a:endParaRPr lang="ru-RU"/>
        </a:p>
      </dgm:t>
    </dgm:pt>
    <dgm:pt modelId="{ED7CEF4C-E09C-4B11-9B49-61C2AA28F0CC}" type="sibTrans" cxnId="{76827A5D-F7EA-443E-8A67-658F9CAC9777}">
      <dgm:prSet/>
      <dgm:spPr/>
      <dgm:t>
        <a:bodyPr/>
        <a:lstStyle/>
        <a:p>
          <a:endParaRPr lang="ru-RU"/>
        </a:p>
      </dgm:t>
    </dgm:pt>
    <dgm:pt modelId="{15CF8732-E2F4-458D-8F3C-A216726A1EFA}">
      <dgm:prSet phldrT="[Текст]" custT="1"/>
      <dgm:spPr/>
      <dgm:t>
        <a:bodyPr/>
        <a:lstStyle/>
        <a:p>
          <a:r>
            <a:rPr lang="ru-RU" sz="1400" dirty="0" smtClean="0">
              <a:effectLst/>
              <a:latin typeface="Times New Roman"/>
              <a:ea typeface="Calibri"/>
            </a:rPr>
            <a:t>Кадровые условия</a:t>
          </a:r>
          <a:endParaRPr lang="ru-RU" sz="1400" dirty="0"/>
        </a:p>
      </dgm:t>
    </dgm:pt>
    <dgm:pt modelId="{494EF1BE-2146-45A7-A062-DB22AA7834A8}" type="parTrans" cxnId="{629E0AFB-B709-48E8-9BCC-D2EE1174C9E4}">
      <dgm:prSet/>
      <dgm:spPr/>
      <dgm:t>
        <a:bodyPr/>
        <a:lstStyle/>
        <a:p>
          <a:endParaRPr lang="ru-RU"/>
        </a:p>
      </dgm:t>
    </dgm:pt>
    <dgm:pt modelId="{BC1DA088-F8BA-4238-8E41-BE0E55172888}" type="sibTrans" cxnId="{629E0AFB-B709-48E8-9BCC-D2EE1174C9E4}">
      <dgm:prSet/>
      <dgm:spPr/>
      <dgm:t>
        <a:bodyPr/>
        <a:lstStyle/>
        <a:p>
          <a:endParaRPr lang="ru-RU"/>
        </a:p>
      </dgm:t>
    </dgm:pt>
    <dgm:pt modelId="{C05A681C-124C-4F05-8822-409DFF3D5FF4}">
      <dgm:prSet phldrT="[Текст]" custT="1"/>
      <dgm:spPr/>
      <dgm:t>
        <a:bodyPr/>
        <a:lstStyle/>
        <a:p>
          <a:r>
            <a:rPr lang="ru-RU" sz="1400" dirty="0" smtClean="0">
              <a:effectLst/>
              <a:latin typeface="Times New Roman"/>
              <a:ea typeface="Calibri"/>
            </a:rPr>
            <a:t> РППС в группах и на территории ДОО, в том числе для реализации программы воспитания</a:t>
          </a:r>
          <a:endParaRPr lang="ru-RU" sz="1400" dirty="0"/>
        </a:p>
      </dgm:t>
    </dgm:pt>
    <dgm:pt modelId="{FB1E58FE-F047-47D2-AFBD-6A766CF7081B}" type="parTrans" cxnId="{A12C5CE6-3EE0-4C5D-BF20-C6554275AB4A}">
      <dgm:prSet/>
      <dgm:spPr/>
      <dgm:t>
        <a:bodyPr/>
        <a:lstStyle/>
        <a:p>
          <a:endParaRPr lang="ru-RU"/>
        </a:p>
      </dgm:t>
    </dgm:pt>
    <dgm:pt modelId="{6A095B7F-3A23-47BA-8E6F-1263E06A13B2}" type="sibTrans" cxnId="{A12C5CE6-3EE0-4C5D-BF20-C6554275AB4A}">
      <dgm:prSet/>
      <dgm:spPr/>
      <dgm:t>
        <a:bodyPr/>
        <a:lstStyle/>
        <a:p>
          <a:endParaRPr lang="ru-RU"/>
        </a:p>
      </dgm:t>
    </dgm:pt>
    <dgm:pt modelId="{63B48DC8-B89F-45CB-A983-1677EB21E37F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Обеспечение здоровья, безопасности и услуг по присмотру и уходу за детьми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770540-1758-4E7C-A095-30F552A732B4}" type="parTrans" cxnId="{7D09D1E7-B960-475D-A2E8-C4BC799B031B}">
      <dgm:prSet/>
      <dgm:spPr/>
      <dgm:t>
        <a:bodyPr/>
        <a:lstStyle/>
        <a:p>
          <a:endParaRPr lang="ru-RU"/>
        </a:p>
      </dgm:t>
    </dgm:pt>
    <dgm:pt modelId="{3F5CF4DD-44DB-41A8-B1E2-9CE4E7C0121A}" type="sibTrans" cxnId="{7D09D1E7-B960-475D-A2E8-C4BC799B031B}">
      <dgm:prSet/>
      <dgm:spPr/>
      <dgm:t>
        <a:bodyPr/>
        <a:lstStyle/>
        <a:p>
          <a:endParaRPr lang="ru-RU"/>
        </a:p>
      </dgm:t>
    </dgm:pt>
    <dgm:pt modelId="{E49CA3D8-86E4-4281-9CD0-42432D20945E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Удовлетворенность родителей качеством образовательных результатов.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B50294-7143-4FB4-AF10-032E743B4B7A}" type="parTrans" cxnId="{1C10B089-2B30-46F2-85A2-AA4CA4D75F23}">
      <dgm:prSet/>
      <dgm:spPr/>
      <dgm:t>
        <a:bodyPr/>
        <a:lstStyle/>
        <a:p>
          <a:endParaRPr lang="ru-RU"/>
        </a:p>
      </dgm:t>
    </dgm:pt>
    <dgm:pt modelId="{C4EE2948-F4FB-4F88-892C-6E2B8C454F69}" type="sibTrans" cxnId="{1C10B089-2B30-46F2-85A2-AA4CA4D75F23}">
      <dgm:prSet/>
      <dgm:spPr/>
      <dgm:t>
        <a:bodyPr/>
        <a:lstStyle/>
        <a:p>
          <a:endParaRPr lang="ru-RU"/>
        </a:p>
      </dgm:t>
    </dgm:pt>
    <dgm:pt modelId="{4F5EDDA7-31B5-41FA-B719-2033E9F9A670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Достижения воспитанников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1A1338-8E0B-41A8-95C6-D6B167CB97DD}" type="parTrans" cxnId="{365A05D3-8098-4C09-8C82-E71BA14696DA}">
      <dgm:prSet/>
      <dgm:spPr/>
      <dgm:t>
        <a:bodyPr/>
        <a:lstStyle/>
        <a:p>
          <a:endParaRPr lang="ru-RU"/>
        </a:p>
      </dgm:t>
    </dgm:pt>
    <dgm:pt modelId="{F46495A2-92A8-4BCA-B942-32B357D53FF0}" type="sibTrans" cxnId="{365A05D3-8098-4C09-8C82-E71BA14696DA}">
      <dgm:prSet/>
      <dgm:spPr/>
      <dgm:t>
        <a:bodyPr/>
        <a:lstStyle/>
        <a:p>
          <a:endParaRPr lang="ru-RU"/>
        </a:p>
      </dgm:t>
    </dgm:pt>
    <dgm:pt modelId="{38F731D8-AAB8-4574-8369-197F696D426B}" type="pres">
      <dgm:prSet presAssocID="{1B12CC9E-119A-4915-9F6A-4D70AA3322E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7859F96-0063-4F75-92F9-6EFB6E263CCE}" type="pres">
      <dgm:prSet presAssocID="{55C863CE-F736-4E4C-BF04-AEFB06384329}" presName="linNode" presStyleCnt="0"/>
      <dgm:spPr/>
    </dgm:pt>
    <dgm:pt modelId="{B458BC38-91E7-4649-AB31-FCAD20A33700}" type="pres">
      <dgm:prSet presAssocID="{55C863CE-F736-4E4C-BF04-AEFB06384329}" presName="parentShp" presStyleLbl="node1" presStyleIdx="0" presStyleCnt="3" custScaleX="62741" custScaleY="188250" custLinFactNeighborX="-8057" custLinFactNeighborY="-105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C15565-8C2C-4949-BDD6-84ACCE2F51CB}" type="pres">
      <dgm:prSet presAssocID="{55C863CE-F736-4E4C-BF04-AEFB06384329}" presName="childShp" presStyleLbl="bgAccFollowNode1" presStyleIdx="0" presStyleCnt="3" custScaleX="122291" custScaleY="2935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D4CD60-CA58-4351-A7D5-4D6247C3CA06}" type="pres">
      <dgm:prSet presAssocID="{FA60695E-FA50-4607-9945-DB96AA60A59F}" presName="spacing" presStyleCnt="0"/>
      <dgm:spPr/>
    </dgm:pt>
    <dgm:pt modelId="{B3DBEA70-D086-4A96-B878-71F7437F2D0E}" type="pres">
      <dgm:prSet presAssocID="{AF2B046E-4717-4725-BDAF-4FA0BC67DE99}" presName="linNode" presStyleCnt="0"/>
      <dgm:spPr/>
    </dgm:pt>
    <dgm:pt modelId="{FB1B947A-9F7A-4F5F-8F7B-B6B7274F5558}" type="pres">
      <dgm:prSet presAssocID="{AF2B046E-4717-4725-BDAF-4FA0BC67DE99}" presName="parentShp" presStyleLbl="node1" presStyleIdx="1" presStyleCnt="3" custScaleX="59938" custScaleY="203503" custLinFactNeighborX="-9094" custLinFactNeighborY="-185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35575E-D4BA-406B-8D6F-EA7339B1E50F}" type="pres">
      <dgm:prSet presAssocID="{AF2B046E-4717-4725-BDAF-4FA0BC67DE99}" presName="childShp" presStyleLbl="bgAccFollowNode1" presStyleIdx="1" presStyleCnt="3" custScaleX="120660" custScaleY="206803" custLinFactNeighborX="-1440" custLinFactNeighborY="-126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E66834-DA70-4BC5-A34F-1B1967B7D67F}" type="pres">
      <dgm:prSet presAssocID="{9E9CD577-D919-4861-A2E9-6D79A312D2FB}" presName="spacing" presStyleCnt="0"/>
      <dgm:spPr/>
    </dgm:pt>
    <dgm:pt modelId="{1EB4B6BA-1893-4A50-BB92-D83307DB5813}" type="pres">
      <dgm:prSet presAssocID="{E5501F11-EBA4-4E06-AED2-F1FDD16B2F63}" presName="linNode" presStyleCnt="0"/>
      <dgm:spPr/>
    </dgm:pt>
    <dgm:pt modelId="{D3195453-2919-49D3-BF0C-A0CFE4892972}" type="pres">
      <dgm:prSet presAssocID="{E5501F11-EBA4-4E06-AED2-F1FDD16B2F63}" presName="parentShp" presStyleLbl="node1" presStyleIdx="2" presStyleCnt="3" custScaleX="59738" custScaleY="151491" custLinFactNeighborX="-8822" custLinFactNeighborY="46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16F02F-E37C-43B0-93B7-0B103AFB9458}" type="pres">
      <dgm:prSet presAssocID="{E5501F11-EBA4-4E06-AED2-F1FDD16B2F63}" presName="childShp" presStyleLbl="bgAccFollowNode1" presStyleIdx="2" presStyleCnt="3" custScaleX="122762" custScaleY="210345" custLinFactNeighborX="-1797" custLinFactNeighborY="28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F6261D-EE1B-421F-BD5A-F41672DA6FB2}" type="presOf" srcId="{26635CFF-EDC5-4AD6-9864-63583A36C431}" destId="{E7C15565-8C2C-4949-BDD6-84ACCE2F51CB}" srcOrd="0" destOrd="2" presId="urn:microsoft.com/office/officeart/2005/8/layout/vList6"/>
    <dgm:cxn modelId="{275F3A48-4D6C-4EE6-BBFA-DA0E0EDC979C}" srcId="{1B12CC9E-119A-4915-9F6A-4D70AA3322E4}" destId="{55C863CE-F736-4E4C-BF04-AEFB06384329}" srcOrd="0" destOrd="0" parTransId="{9A9E0770-AACB-4FC8-AA60-E413630A3E81}" sibTransId="{FA60695E-FA50-4607-9945-DB96AA60A59F}"/>
    <dgm:cxn modelId="{6A8E962C-E615-4E3E-94FE-E4C794816344}" srcId="{55C863CE-F736-4E4C-BF04-AEFB06384329}" destId="{06B85B2F-148F-4300-B63C-8AD36ADE52B5}" srcOrd="5" destOrd="0" parTransId="{8B958347-4317-49AC-8B3E-6B196F102768}" sibTransId="{13B58EDC-46C3-41B3-AE32-3A08AD169E66}"/>
    <dgm:cxn modelId="{7020A0EC-02A4-433B-AA6E-7CD68D48ECB0}" type="presOf" srcId="{1B12CC9E-119A-4915-9F6A-4D70AA3322E4}" destId="{38F731D8-AAB8-4574-8369-197F696D426B}" srcOrd="0" destOrd="0" presId="urn:microsoft.com/office/officeart/2005/8/layout/vList6"/>
    <dgm:cxn modelId="{9AE59F15-9442-4CDA-82B3-E68E4A57D490}" type="presOf" srcId="{5155EFE9-38C7-493A-84C8-2AE9E7F2C34D}" destId="{3F35575E-D4BA-406B-8D6F-EA7339B1E50F}" srcOrd="0" destOrd="1" presId="urn:microsoft.com/office/officeart/2005/8/layout/vList6"/>
    <dgm:cxn modelId="{1C10B089-2B30-46F2-85A2-AA4CA4D75F23}" srcId="{E5501F11-EBA4-4E06-AED2-F1FDD16B2F63}" destId="{E49CA3D8-86E4-4281-9CD0-42432D20945E}" srcOrd="3" destOrd="0" parTransId="{3CB50294-7143-4FB4-AF10-032E743B4B7A}" sibTransId="{C4EE2948-F4FB-4F88-892C-6E2B8C454F69}"/>
    <dgm:cxn modelId="{76827A5D-F7EA-443E-8A67-658F9CAC9777}" srcId="{AF2B046E-4717-4725-BDAF-4FA0BC67DE99}" destId="{BEE824CE-C3F5-4703-9DEC-C55A9C2E77DA}" srcOrd="2" destOrd="0" parTransId="{DAB420F6-4736-439B-BB28-18377EBCE601}" sibTransId="{ED7CEF4C-E09C-4B11-9B49-61C2AA28F0CC}"/>
    <dgm:cxn modelId="{A57ABA6C-1BED-4F92-833E-D28680E6FC9B}" type="presOf" srcId="{20B1D5ED-8423-4B91-9BBA-D13352A9D84F}" destId="{E7C15565-8C2C-4949-BDD6-84ACCE2F51CB}" srcOrd="0" destOrd="3" presId="urn:microsoft.com/office/officeart/2005/8/layout/vList6"/>
    <dgm:cxn modelId="{026341D1-843D-4DFC-8403-36DB952B79EF}" type="presOf" srcId="{55C863CE-F736-4E4C-BF04-AEFB06384329}" destId="{B458BC38-91E7-4649-AB31-FCAD20A33700}" srcOrd="0" destOrd="0" presId="urn:microsoft.com/office/officeart/2005/8/layout/vList6"/>
    <dgm:cxn modelId="{6C004A4F-2893-4948-993F-160717AB8716}" srcId="{55C863CE-F736-4E4C-BF04-AEFB06384329}" destId="{26635CFF-EDC5-4AD6-9864-63583A36C431}" srcOrd="2" destOrd="0" parTransId="{C27DEC8A-C2E8-4A4F-922E-ABF362D41FB2}" sibTransId="{9A15035F-3EE0-482C-9228-BA3657048E30}"/>
    <dgm:cxn modelId="{7FD7BE5A-C2AD-4FD3-A56A-BDF38DC31C69}" type="presOf" srcId="{4F5EDDA7-31B5-41FA-B719-2033E9F9A670}" destId="{6016F02F-E37C-43B0-93B7-0B103AFB9458}" srcOrd="0" destOrd="1" presId="urn:microsoft.com/office/officeart/2005/8/layout/vList6"/>
    <dgm:cxn modelId="{82C7E46B-D4E1-45A1-AFD4-A81C30CEAD3F}" srcId="{E5501F11-EBA4-4E06-AED2-F1FDD16B2F63}" destId="{9AA3DC73-EE97-44EA-A9AB-A08A3527D1BA}" srcOrd="0" destOrd="0" parTransId="{C90094AB-5E06-492C-AEB1-719B9532F7BD}" sibTransId="{6E39E39A-6795-4831-90DE-0CBF599BBE38}"/>
    <dgm:cxn modelId="{0752C8CE-3CBF-4110-BF42-B09ADFB8D1C9}" type="presOf" srcId="{15CF8732-E2F4-458D-8F3C-A216726A1EFA}" destId="{3F35575E-D4BA-406B-8D6F-EA7339B1E50F}" srcOrd="0" destOrd="3" presId="urn:microsoft.com/office/officeart/2005/8/layout/vList6"/>
    <dgm:cxn modelId="{159858F3-1331-4D06-9E5D-84322B90DAAF}" type="presOf" srcId="{52F5CA31-E43C-4E59-ACCC-B1003AD60635}" destId="{E7C15565-8C2C-4949-BDD6-84ACCE2F51CB}" srcOrd="0" destOrd="0" presId="urn:microsoft.com/office/officeart/2005/8/layout/vList6"/>
    <dgm:cxn modelId="{7D09D1E7-B960-475D-A2E8-C4BC799B031B}" srcId="{E5501F11-EBA4-4E06-AED2-F1FDD16B2F63}" destId="{63B48DC8-B89F-45CB-A983-1677EB21E37F}" srcOrd="2" destOrd="0" parTransId="{2A770540-1758-4E7C-A095-30F552A732B4}" sibTransId="{3F5CF4DD-44DB-41A8-B1E2-9CE4E7C0121A}"/>
    <dgm:cxn modelId="{629E0AFB-B709-48E8-9BCC-D2EE1174C9E4}" srcId="{AF2B046E-4717-4725-BDAF-4FA0BC67DE99}" destId="{15CF8732-E2F4-458D-8F3C-A216726A1EFA}" srcOrd="3" destOrd="0" parTransId="{494EF1BE-2146-45A7-A062-DB22AA7834A8}" sibTransId="{BC1DA088-F8BA-4238-8E41-BE0E55172888}"/>
    <dgm:cxn modelId="{CF5F5E14-740F-436A-B518-A901D09FE600}" type="presOf" srcId="{63B48DC8-B89F-45CB-A983-1677EB21E37F}" destId="{6016F02F-E37C-43B0-93B7-0B103AFB9458}" srcOrd="0" destOrd="2" presId="urn:microsoft.com/office/officeart/2005/8/layout/vList6"/>
    <dgm:cxn modelId="{A12C5CE6-3EE0-4C5D-BF20-C6554275AB4A}" srcId="{AF2B046E-4717-4725-BDAF-4FA0BC67DE99}" destId="{C05A681C-124C-4F05-8822-409DFF3D5FF4}" srcOrd="4" destOrd="0" parTransId="{FB1E58FE-F047-47D2-AFBD-6A766CF7081B}" sibTransId="{6A095B7F-3A23-47BA-8E6F-1263E06A13B2}"/>
    <dgm:cxn modelId="{F89F2E0E-D3E2-40AC-A441-EA33816F4888}" type="presOf" srcId="{67054409-2427-443D-A790-DAB7D736A519}" destId="{3F35575E-D4BA-406B-8D6F-EA7339B1E50F}" srcOrd="0" destOrd="0" presId="urn:microsoft.com/office/officeart/2005/8/layout/vList6"/>
    <dgm:cxn modelId="{BE78C277-338E-47F1-9A93-502B400F46E0}" type="presOf" srcId="{9AA3DC73-EE97-44EA-A9AB-A08A3527D1BA}" destId="{6016F02F-E37C-43B0-93B7-0B103AFB9458}" srcOrd="0" destOrd="0" presId="urn:microsoft.com/office/officeart/2005/8/layout/vList6"/>
    <dgm:cxn modelId="{CA89130E-521C-4033-8EBA-BB5738F18820}" srcId="{1B12CC9E-119A-4915-9F6A-4D70AA3322E4}" destId="{AF2B046E-4717-4725-BDAF-4FA0BC67DE99}" srcOrd="1" destOrd="0" parTransId="{44E2B12E-FF76-46B7-AC87-EC1F6311F526}" sibTransId="{9E9CD577-D919-4861-A2E9-6D79A312D2FB}"/>
    <dgm:cxn modelId="{21978192-19A3-4AAD-8B0B-A4A3BDD8F5A0}" type="presOf" srcId="{AF2B046E-4717-4725-BDAF-4FA0BC67DE99}" destId="{FB1B947A-9F7A-4F5F-8F7B-B6B7274F5558}" srcOrd="0" destOrd="0" presId="urn:microsoft.com/office/officeart/2005/8/layout/vList6"/>
    <dgm:cxn modelId="{0457C9CB-B036-4AF2-87E8-FECDAAD98864}" type="presOf" srcId="{BEE824CE-C3F5-4703-9DEC-C55A9C2E77DA}" destId="{3F35575E-D4BA-406B-8D6F-EA7339B1E50F}" srcOrd="0" destOrd="2" presId="urn:microsoft.com/office/officeart/2005/8/layout/vList6"/>
    <dgm:cxn modelId="{AD53906B-4670-4254-AEF4-22B93F39A00B}" srcId="{55C863CE-F736-4E4C-BF04-AEFB06384329}" destId="{52F5CA31-E43C-4E59-ACCC-B1003AD60635}" srcOrd="0" destOrd="0" parTransId="{F5FE8754-62CA-4D89-9C0E-835BE3A40AF0}" sibTransId="{C4CE5220-BD8C-49D3-A343-1575F0048B3A}"/>
    <dgm:cxn modelId="{50138E1D-934C-42D1-8511-0255229F1008}" type="presOf" srcId="{E5501F11-EBA4-4E06-AED2-F1FDD16B2F63}" destId="{D3195453-2919-49D3-BF0C-A0CFE4892972}" srcOrd="0" destOrd="0" presId="urn:microsoft.com/office/officeart/2005/8/layout/vList6"/>
    <dgm:cxn modelId="{E182D5A2-1B64-4F37-9AE1-53D092A1B746}" srcId="{1B12CC9E-119A-4915-9F6A-4D70AA3322E4}" destId="{E5501F11-EBA4-4E06-AED2-F1FDD16B2F63}" srcOrd="2" destOrd="0" parTransId="{673F6CCD-6BEC-4D1F-ACB1-0C559992F65A}" sibTransId="{0C02D5C3-3F9C-4E0E-B67C-20BDE6D4F146}"/>
    <dgm:cxn modelId="{3F0B1045-2583-44D3-9975-4464F27F2E39}" srcId="{55C863CE-F736-4E4C-BF04-AEFB06384329}" destId="{B5555F6F-A57A-4426-A5FE-37E13F6E0238}" srcOrd="4" destOrd="0" parTransId="{BADB6083-5944-4E86-999F-A5AA31839332}" sibTransId="{B6C978EA-C2DE-4C0F-8E33-D1B1BEED983C}"/>
    <dgm:cxn modelId="{72EC8CC5-513B-49B5-9CC9-2491845C945B}" type="presOf" srcId="{C05A681C-124C-4F05-8822-409DFF3D5FF4}" destId="{3F35575E-D4BA-406B-8D6F-EA7339B1E50F}" srcOrd="0" destOrd="4" presId="urn:microsoft.com/office/officeart/2005/8/layout/vList6"/>
    <dgm:cxn modelId="{A0032878-D579-453A-AD37-34EF250BE3E9}" type="presOf" srcId="{E49CA3D8-86E4-4281-9CD0-42432D20945E}" destId="{6016F02F-E37C-43B0-93B7-0B103AFB9458}" srcOrd="0" destOrd="3" presId="urn:microsoft.com/office/officeart/2005/8/layout/vList6"/>
    <dgm:cxn modelId="{F45D6326-D9FD-43A9-AE9F-C34FA57A5D69}" type="presOf" srcId="{B5555F6F-A57A-4426-A5FE-37E13F6E0238}" destId="{E7C15565-8C2C-4949-BDD6-84ACCE2F51CB}" srcOrd="0" destOrd="4" presId="urn:microsoft.com/office/officeart/2005/8/layout/vList6"/>
    <dgm:cxn modelId="{261E90E7-ABDB-46EF-A8C7-1FE3A01A086E}" srcId="{AF2B046E-4717-4725-BDAF-4FA0BC67DE99}" destId="{5155EFE9-38C7-493A-84C8-2AE9E7F2C34D}" srcOrd="1" destOrd="0" parTransId="{C7A458C5-48BF-4CC5-ABB7-A916BE667158}" sibTransId="{4D0BCC96-EB59-4C9C-BD5E-BE9FE7C5D5FD}"/>
    <dgm:cxn modelId="{C55FB868-2834-4B37-9133-3E7ABBB1A5A1}" srcId="{55C863CE-F736-4E4C-BF04-AEFB06384329}" destId="{48CA5B53-4722-4391-B014-14C74FC8330C}" srcOrd="1" destOrd="0" parTransId="{6CD9C37B-C011-4F04-93D6-53B39BA3AA08}" sibTransId="{803C354A-71D7-4018-A770-AAC38AB28220}"/>
    <dgm:cxn modelId="{F1B2E41B-8AD6-4A37-A1F9-2E5DCDA919F6}" srcId="{AF2B046E-4717-4725-BDAF-4FA0BC67DE99}" destId="{67054409-2427-443D-A790-DAB7D736A519}" srcOrd="0" destOrd="0" parTransId="{B99D1C66-D5C9-4910-BA97-33E756A350DB}" sibTransId="{FC8B8B04-2024-40AF-99BB-CA92269A5188}"/>
    <dgm:cxn modelId="{365A05D3-8098-4C09-8C82-E71BA14696DA}" srcId="{E5501F11-EBA4-4E06-AED2-F1FDD16B2F63}" destId="{4F5EDDA7-31B5-41FA-B719-2033E9F9A670}" srcOrd="1" destOrd="0" parTransId="{831A1338-8E0B-41A8-95C6-D6B167CB97DD}" sibTransId="{F46495A2-92A8-4BCA-B942-32B357D53FF0}"/>
    <dgm:cxn modelId="{4FA75A81-C813-4114-8500-54304B4A44D6}" type="presOf" srcId="{06B85B2F-148F-4300-B63C-8AD36ADE52B5}" destId="{E7C15565-8C2C-4949-BDD6-84ACCE2F51CB}" srcOrd="0" destOrd="5" presId="urn:microsoft.com/office/officeart/2005/8/layout/vList6"/>
    <dgm:cxn modelId="{6384C937-4187-449F-9B91-B5E1343C18B2}" type="presOf" srcId="{48CA5B53-4722-4391-B014-14C74FC8330C}" destId="{E7C15565-8C2C-4949-BDD6-84ACCE2F51CB}" srcOrd="0" destOrd="1" presId="urn:microsoft.com/office/officeart/2005/8/layout/vList6"/>
    <dgm:cxn modelId="{C38EBC81-A5B5-45D7-AD98-7AF9F0FE7EAF}" srcId="{55C863CE-F736-4E4C-BF04-AEFB06384329}" destId="{20B1D5ED-8423-4B91-9BBA-D13352A9D84F}" srcOrd="3" destOrd="0" parTransId="{92C9F563-720E-438A-A7D0-977C53E33848}" sibTransId="{F49BEF2D-7F35-4D3B-9151-8B304B7D585F}"/>
    <dgm:cxn modelId="{11B6E57F-1529-46B4-B63A-3A77BD4C2C54}" type="presParOf" srcId="{38F731D8-AAB8-4574-8369-197F696D426B}" destId="{77859F96-0063-4F75-92F9-6EFB6E263CCE}" srcOrd="0" destOrd="0" presId="urn:microsoft.com/office/officeart/2005/8/layout/vList6"/>
    <dgm:cxn modelId="{E43561E5-BDFF-4E5E-9CB2-66CD37D7F562}" type="presParOf" srcId="{77859F96-0063-4F75-92F9-6EFB6E263CCE}" destId="{B458BC38-91E7-4649-AB31-FCAD20A33700}" srcOrd="0" destOrd="0" presId="urn:microsoft.com/office/officeart/2005/8/layout/vList6"/>
    <dgm:cxn modelId="{F4089EA7-814F-4027-9BDF-20B3C00DE518}" type="presParOf" srcId="{77859F96-0063-4F75-92F9-6EFB6E263CCE}" destId="{E7C15565-8C2C-4949-BDD6-84ACCE2F51CB}" srcOrd="1" destOrd="0" presId="urn:microsoft.com/office/officeart/2005/8/layout/vList6"/>
    <dgm:cxn modelId="{156B46C3-DB70-442A-B354-7F315EDE3D06}" type="presParOf" srcId="{38F731D8-AAB8-4574-8369-197F696D426B}" destId="{92D4CD60-CA58-4351-A7D5-4D6247C3CA06}" srcOrd="1" destOrd="0" presId="urn:microsoft.com/office/officeart/2005/8/layout/vList6"/>
    <dgm:cxn modelId="{7011897B-31E1-4DD7-BB03-2FEECEEB9874}" type="presParOf" srcId="{38F731D8-AAB8-4574-8369-197F696D426B}" destId="{B3DBEA70-D086-4A96-B878-71F7437F2D0E}" srcOrd="2" destOrd="0" presId="urn:microsoft.com/office/officeart/2005/8/layout/vList6"/>
    <dgm:cxn modelId="{E863CA04-368D-46A1-AF55-FD96122A25A5}" type="presParOf" srcId="{B3DBEA70-D086-4A96-B878-71F7437F2D0E}" destId="{FB1B947A-9F7A-4F5F-8F7B-B6B7274F5558}" srcOrd="0" destOrd="0" presId="urn:microsoft.com/office/officeart/2005/8/layout/vList6"/>
    <dgm:cxn modelId="{2BA0B944-ECF8-4DDB-B80F-C7B717CDBFEA}" type="presParOf" srcId="{B3DBEA70-D086-4A96-B878-71F7437F2D0E}" destId="{3F35575E-D4BA-406B-8D6F-EA7339B1E50F}" srcOrd="1" destOrd="0" presId="urn:microsoft.com/office/officeart/2005/8/layout/vList6"/>
    <dgm:cxn modelId="{F6DCCCB9-52C4-4DFF-BB39-4D949AFD8D45}" type="presParOf" srcId="{38F731D8-AAB8-4574-8369-197F696D426B}" destId="{51E66834-DA70-4BC5-A34F-1B1967B7D67F}" srcOrd="3" destOrd="0" presId="urn:microsoft.com/office/officeart/2005/8/layout/vList6"/>
    <dgm:cxn modelId="{3249A9EC-3B08-49E3-A6B0-294630CF209B}" type="presParOf" srcId="{38F731D8-AAB8-4574-8369-197F696D426B}" destId="{1EB4B6BA-1893-4A50-BB92-D83307DB5813}" srcOrd="4" destOrd="0" presId="urn:microsoft.com/office/officeart/2005/8/layout/vList6"/>
    <dgm:cxn modelId="{FB8C943B-478D-498D-860D-9EA4BD7F4C9D}" type="presParOf" srcId="{1EB4B6BA-1893-4A50-BB92-D83307DB5813}" destId="{D3195453-2919-49D3-BF0C-A0CFE4892972}" srcOrd="0" destOrd="0" presId="urn:microsoft.com/office/officeart/2005/8/layout/vList6"/>
    <dgm:cxn modelId="{627075CB-4FFB-42C6-B178-9907B0912208}" type="presParOf" srcId="{1EB4B6BA-1893-4A50-BB92-D83307DB5813}" destId="{6016F02F-E37C-43B0-93B7-0B103AFB945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AD4643-E2BF-41B7-8BEF-248493292C1D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1CF0080-E7B9-4507-BBC6-0E3F0FA38D17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Дополняет обязательную часть Программы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35A689-915A-4352-91D3-5291189171C8}" type="parTrans" cxnId="{F5A960D2-498B-47B6-B1F4-D4EE2107CD11}">
      <dgm:prSet/>
      <dgm:spPr/>
      <dgm:t>
        <a:bodyPr/>
        <a:lstStyle/>
        <a:p>
          <a:endParaRPr lang="ru-RU"/>
        </a:p>
      </dgm:t>
    </dgm:pt>
    <dgm:pt modelId="{F8BAE40D-381C-498D-8858-B35360CD169D}" type="sibTrans" cxnId="{F5A960D2-498B-47B6-B1F4-D4EE2107CD11}">
      <dgm:prSet/>
      <dgm:spPr/>
      <dgm:t>
        <a:bodyPr/>
        <a:lstStyle/>
        <a:p>
          <a:endParaRPr lang="ru-RU"/>
        </a:p>
      </dgm:t>
    </dgm:pt>
    <dgm:pt modelId="{3C6D04AE-08DB-4A77-98B1-9BA481E68AA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Содержит региональный компонент</a:t>
          </a:r>
        </a:p>
      </dgm:t>
    </dgm:pt>
    <dgm:pt modelId="{521F8AB4-E2CA-4E6E-9B34-0A320FB140E1}" type="parTrans" cxnId="{15943F03-A9B8-4051-BECD-938EB8240C39}">
      <dgm:prSet/>
      <dgm:spPr/>
      <dgm:t>
        <a:bodyPr/>
        <a:lstStyle/>
        <a:p>
          <a:endParaRPr lang="ru-RU"/>
        </a:p>
      </dgm:t>
    </dgm:pt>
    <dgm:pt modelId="{D4E7D81C-1ED8-451C-AFB4-21096A46A823}" type="sibTrans" cxnId="{15943F03-A9B8-4051-BECD-938EB8240C39}">
      <dgm:prSet/>
      <dgm:spPr/>
      <dgm:t>
        <a:bodyPr/>
        <a:lstStyle/>
        <a:p>
          <a:endParaRPr lang="ru-RU"/>
        </a:p>
      </dgm:t>
    </dgm:pt>
    <dgm:pt modelId="{41793F46-6F52-403E-AAD9-CF07B3B99E5B}">
      <dgm:prSet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Является частью каждого раздела Программы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16F64D-751E-4523-B4D5-5C2BF669A878}" type="parTrans" cxnId="{C82D8F85-089D-449F-BECF-B30FAD32F2C2}">
      <dgm:prSet/>
      <dgm:spPr/>
      <dgm:t>
        <a:bodyPr/>
        <a:lstStyle/>
        <a:p>
          <a:endParaRPr lang="ru-RU"/>
        </a:p>
      </dgm:t>
    </dgm:pt>
    <dgm:pt modelId="{7D914A3B-827A-4E67-8A43-D717BABFA28C}" type="sibTrans" cxnId="{C82D8F85-089D-449F-BECF-B30FAD32F2C2}">
      <dgm:prSet/>
      <dgm:spPr/>
      <dgm:t>
        <a:bodyPr/>
        <a:lstStyle/>
        <a:p>
          <a:endParaRPr lang="ru-RU"/>
        </a:p>
      </dgm:t>
    </dgm:pt>
    <dgm:pt modelId="{D6224BD3-3BC6-4485-AB9D-160F759FEB9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Разрабатывается ДОО </a:t>
          </a:r>
        </a:p>
      </dgm:t>
    </dgm:pt>
    <dgm:pt modelId="{8CA9BC22-B59C-4281-8906-9A2CBB0A73BF}" type="parTrans" cxnId="{2D9F065F-B536-4C34-8B93-F6D97D6E2567}">
      <dgm:prSet/>
      <dgm:spPr/>
      <dgm:t>
        <a:bodyPr/>
        <a:lstStyle/>
        <a:p>
          <a:endParaRPr lang="ru-RU"/>
        </a:p>
      </dgm:t>
    </dgm:pt>
    <dgm:pt modelId="{D6DA56F7-2B88-4AA6-990A-3A35EB5491A8}" type="sibTrans" cxnId="{2D9F065F-B536-4C34-8B93-F6D97D6E2567}">
      <dgm:prSet/>
      <dgm:spPr/>
      <dgm:t>
        <a:bodyPr/>
        <a:lstStyle/>
        <a:p>
          <a:endParaRPr lang="ru-RU"/>
        </a:p>
      </dgm:t>
    </dgm:pt>
    <dgm:pt modelId="{32009563-ADFA-40B1-A6D5-49C186508A99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Удовлетворяет индивидуальные образовательные потребности обучающихся ДОО</a:t>
          </a:r>
        </a:p>
      </dgm:t>
    </dgm:pt>
    <dgm:pt modelId="{9F4B18C9-CB05-41E7-8E17-08C37C23509F}" type="parTrans" cxnId="{7F68157F-5014-419D-8F33-C354382E0840}">
      <dgm:prSet/>
      <dgm:spPr/>
      <dgm:t>
        <a:bodyPr/>
        <a:lstStyle/>
        <a:p>
          <a:endParaRPr lang="ru-RU"/>
        </a:p>
      </dgm:t>
    </dgm:pt>
    <dgm:pt modelId="{0FE12CDA-9968-4CDE-BAC8-812248D65325}" type="sibTrans" cxnId="{7F68157F-5014-419D-8F33-C354382E0840}">
      <dgm:prSet/>
      <dgm:spPr/>
      <dgm:t>
        <a:bodyPr/>
        <a:lstStyle/>
        <a:p>
          <a:endParaRPr lang="ru-RU"/>
        </a:p>
      </dgm:t>
    </dgm:pt>
    <dgm:pt modelId="{DDEC3539-21FD-4266-B154-21F7FD838DDB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При использовании парциальных программ, содержит информацию о них</a:t>
          </a:r>
        </a:p>
      </dgm:t>
    </dgm:pt>
    <dgm:pt modelId="{9E96E0DD-E6E4-44D3-8F8A-65DF0828E181}" type="parTrans" cxnId="{523207AA-3BD8-4800-A910-C43D61EF9B83}">
      <dgm:prSet/>
      <dgm:spPr/>
      <dgm:t>
        <a:bodyPr/>
        <a:lstStyle/>
        <a:p>
          <a:endParaRPr lang="ru-RU"/>
        </a:p>
      </dgm:t>
    </dgm:pt>
    <dgm:pt modelId="{A3BCE9D1-0B17-437E-91EC-FA39555893F0}" type="sibTrans" cxnId="{523207AA-3BD8-4800-A910-C43D61EF9B83}">
      <dgm:prSet/>
      <dgm:spPr/>
      <dgm:t>
        <a:bodyPr/>
        <a:lstStyle/>
        <a:p>
          <a:endParaRPr lang="ru-RU"/>
        </a:p>
      </dgm:t>
    </dgm:pt>
    <dgm:pt modelId="{DDB5D4D5-F0DC-4B2C-8D5C-E3DCF1E6E31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Обеспечивает вариативность образовательного процесса</a:t>
          </a:r>
        </a:p>
      </dgm:t>
    </dgm:pt>
    <dgm:pt modelId="{CD35ADFC-5C44-4908-8D26-BB2CD9182E1F}" type="parTrans" cxnId="{3F5BBDBD-37ED-418B-834E-F224681452B2}">
      <dgm:prSet/>
      <dgm:spPr/>
      <dgm:t>
        <a:bodyPr/>
        <a:lstStyle/>
        <a:p>
          <a:endParaRPr lang="ru-RU"/>
        </a:p>
      </dgm:t>
    </dgm:pt>
    <dgm:pt modelId="{45B2B1C4-615C-4C98-9510-EE33D60CB42C}" type="sibTrans" cxnId="{3F5BBDBD-37ED-418B-834E-F224681452B2}">
      <dgm:prSet/>
      <dgm:spPr/>
      <dgm:t>
        <a:bodyPr/>
        <a:lstStyle/>
        <a:p>
          <a:endParaRPr lang="ru-RU"/>
        </a:p>
      </dgm:t>
    </dgm:pt>
    <dgm:pt modelId="{DF376947-4A33-4900-B3E1-8B32B42DD49B}" type="pres">
      <dgm:prSet presAssocID="{BAAD4643-E2BF-41B7-8BEF-248493292C1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35FAB2-2778-40AA-8DC1-19023E6CC9E7}" type="pres">
      <dgm:prSet presAssocID="{71CF0080-E7B9-4507-BBC6-0E3F0FA38D17}" presName="parentLin" presStyleCnt="0"/>
      <dgm:spPr/>
    </dgm:pt>
    <dgm:pt modelId="{936EE7A6-8917-42AF-BB5F-D614E8D3B09A}" type="pres">
      <dgm:prSet presAssocID="{71CF0080-E7B9-4507-BBC6-0E3F0FA38D17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0D52FD00-0313-477E-9009-8CA7EC3176A3}" type="pres">
      <dgm:prSet presAssocID="{71CF0080-E7B9-4507-BBC6-0E3F0FA38D17}" presName="parentText" presStyleLbl="node1" presStyleIdx="0" presStyleCnt="7" custScaleY="2274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B80120-8162-48B6-92F1-EE8B6272292D}" type="pres">
      <dgm:prSet presAssocID="{71CF0080-E7B9-4507-BBC6-0E3F0FA38D17}" presName="negativeSpace" presStyleCnt="0"/>
      <dgm:spPr/>
    </dgm:pt>
    <dgm:pt modelId="{EB7C6A56-FAEE-477A-A83C-C3E0E995613C}" type="pres">
      <dgm:prSet presAssocID="{71CF0080-E7B9-4507-BBC6-0E3F0FA38D17}" presName="childText" presStyleLbl="conFgAcc1" presStyleIdx="0" presStyleCnt="7">
        <dgm:presLayoutVars>
          <dgm:bulletEnabled val="1"/>
        </dgm:presLayoutVars>
      </dgm:prSet>
      <dgm:spPr/>
    </dgm:pt>
    <dgm:pt modelId="{96CA46E0-CD09-489E-846A-9FB2A3D3A20E}" type="pres">
      <dgm:prSet presAssocID="{F8BAE40D-381C-498D-8858-B35360CD169D}" presName="spaceBetweenRectangles" presStyleCnt="0"/>
      <dgm:spPr/>
    </dgm:pt>
    <dgm:pt modelId="{1A30DA00-F17D-4360-B411-51AC7EA03BF5}" type="pres">
      <dgm:prSet presAssocID="{41793F46-6F52-403E-AAD9-CF07B3B99E5B}" presName="parentLin" presStyleCnt="0"/>
      <dgm:spPr/>
    </dgm:pt>
    <dgm:pt modelId="{0719928F-E7CF-4F55-AF59-EF1E861A7A48}" type="pres">
      <dgm:prSet presAssocID="{41793F46-6F52-403E-AAD9-CF07B3B99E5B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211A6CCC-8641-4D98-BFC7-0816E0D129A5}" type="pres">
      <dgm:prSet presAssocID="{41793F46-6F52-403E-AAD9-CF07B3B99E5B}" presName="parentText" presStyleLbl="node1" presStyleIdx="1" presStyleCnt="7" custScaleY="2223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30D2B0-98A8-408A-B928-757EA6E9BEDF}" type="pres">
      <dgm:prSet presAssocID="{41793F46-6F52-403E-AAD9-CF07B3B99E5B}" presName="negativeSpace" presStyleCnt="0"/>
      <dgm:spPr/>
    </dgm:pt>
    <dgm:pt modelId="{38DFBF82-C976-497A-A309-DC0F87996B64}" type="pres">
      <dgm:prSet presAssocID="{41793F46-6F52-403E-AAD9-CF07B3B99E5B}" presName="childText" presStyleLbl="conFgAcc1" presStyleIdx="1" presStyleCnt="7">
        <dgm:presLayoutVars>
          <dgm:bulletEnabled val="1"/>
        </dgm:presLayoutVars>
      </dgm:prSet>
      <dgm:spPr/>
    </dgm:pt>
    <dgm:pt modelId="{9B324378-0C42-453D-B656-3360217CEC73}" type="pres">
      <dgm:prSet presAssocID="{7D914A3B-827A-4E67-8A43-D717BABFA28C}" presName="spaceBetweenRectangles" presStyleCnt="0"/>
      <dgm:spPr/>
    </dgm:pt>
    <dgm:pt modelId="{FE903577-AA82-4AF9-A9A3-9326A1FE4F0E}" type="pres">
      <dgm:prSet presAssocID="{D6224BD3-3BC6-4485-AB9D-160F759FEB93}" presName="parentLin" presStyleCnt="0"/>
      <dgm:spPr/>
    </dgm:pt>
    <dgm:pt modelId="{8197C4BF-A119-4E16-ACFF-5959578AAC7E}" type="pres">
      <dgm:prSet presAssocID="{D6224BD3-3BC6-4485-AB9D-160F759FEB93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36DD6BFB-A3A4-4112-BBBC-30FDF721043B}" type="pres">
      <dgm:prSet presAssocID="{D6224BD3-3BC6-4485-AB9D-160F759FEB93}" presName="parentText" presStyleLbl="node1" presStyleIdx="2" presStyleCnt="7" custScaleY="2148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558EC0-C294-4F8B-B702-9B4E1EF11773}" type="pres">
      <dgm:prSet presAssocID="{D6224BD3-3BC6-4485-AB9D-160F759FEB93}" presName="negativeSpace" presStyleCnt="0"/>
      <dgm:spPr/>
    </dgm:pt>
    <dgm:pt modelId="{C7EBFA69-194D-437C-A08B-6030CF3D3D1E}" type="pres">
      <dgm:prSet presAssocID="{D6224BD3-3BC6-4485-AB9D-160F759FEB93}" presName="childText" presStyleLbl="conFgAcc1" presStyleIdx="2" presStyleCnt="7">
        <dgm:presLayoutVars>
          <dgm:bulletEnabled val="1"/>
        </dgm:presLayoutVars>
      </dgm:prSet>
      <dgm:spPr/>
    </dgm:pt>
    <dgm:pt modelId="{3D781083-84FE-4961-A591-9620B23B99B3}" type="pres">
      <dgm:prSet presAssocID="{D6DA56F7-2B88-4AA6-990A-3A35EB5491A8}" presName="spaceBetweenRectangles" presStyleCnt="0"/>
      <dgm:spPr/>
    </dgm:pt>
    <dgm:pt modelId="{9DD8DB80-E2C7-40D0-B88D-E360F29070EB}" type="pres">
      <dgm:prSet presAssocID="{32009563-ADFA-40B1-A6D5-49C186508A99}" presName="parentLin" presStyleCnt="0"/>
      <dgm:spPr/>
    </dgm:pt>
    <dgm:pt modelId="{E4AE31B8-9420-45FD-A36A-8767D1E45003}" type="pres">
      <dgm:prSet presAssocID="{32009563-ADFA-40B1-A6D5-49C186508A99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A8383D3F-3EBF-4C72-B00D-984850A1CD23}" type="pres">
      <dgm:prSet presAssocID="{32009563-ADFA-40B1-A6D5-49C186508A99}" presName="parentText" presStyleLbl="node1" presStyleIdx="3" presStyleCnt="7" custScaleX="129981" custScaleY="2358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705D11-29AE-46E4-82A6-4E96CD1D216A}" type="pres">
      <dgm:prSet presAssocID="{32009563-ADFA-40B1-A6D5-49C186508A99}" presName="negativeSpace" presStyleCnt="0"/>
      <dgm:spPr/>
    </dgm:pt>
    <dgm:pt modelId="{D67518B8-2212-4EF3-8E2B-6CD3BA8562DC}" type="pres">
      <dgm:prSet presAssocID="{32009563-ADFA-40B1-A6D5-49C186508A99}" presName="childText" presStyleLbl="conFgAcc1" presStyleIdx="3" presStyleCnt="7">
        <dgm:presLayoutVars>
          <dgm:bulletEnabled val="1"/>
        </dgm:presLayoutVars>
      </dgm:prSet>
      <dgm:spPr/>
    </dgm:pt>
    <dgm:pt modelId="{FC1A80AF-2C8B-4BC2-B95E-561BA3ECCFB2}" type="pres">
      <dgm:prSet presAssocID="{0FE12CDA-9968-4CDE-BAC8-812248D65325}" presName="spaceBetweenRectangles" presStyleCnt="0"/>
      <dgm:spPr/>
    </dgm:pt>
    <dgm:pt modelId="{A0157BE0-DA08-45E0-B77F-F15A5B71F2A7}" type="pres">
      <dgm:prSet presAssocID="{DDEC3539-21FD-4266-B154-21F7FD838DDB}" presName="parentLin" presStyleCnt="0"/>
      <dgm:spPr/>
    </dgm:pt>
    <dgm:pt modelId="{B5E91D3C-42AC-4E56-8022-7E467A78D6CF}" type="pres">
      <dgm:prSet presAssocID="{DDEC3539-21FD-4266-B154-21F7FD838DDB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A3599724-0D88-419A-B43F-B91FB801583D}" type="pres">
      <dgm:prSet presAssocID="{DDEC3539-21FD-4266-B154-21F7FD838DDB}" presName="parentText" presStyleLbl="node1" presStyleIdx="4" presStyleCnt="7" custScaleX="131198" custScaleY="1777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4D4A33-541A-4175-8042-0864A12E6A1E}" type="pres">
      <dgm:prSet presAssocID="{DDEC3539-21FD-4266-B154-21F7FD838DDB}" presName="negativeSpace" presStyleCnt="0"/>
      <dgm:spPr/>
    </dgm:pt>
    <dgm:pt modelId="{950B3A5D-9FFF-4080-9B27-A95F0B2E72D2}" type="pres">
      <dgm:prSet presAssocID="{DDEC3539-21FD-4266-B154-21F7FD838DDB}" presName="childText" presStyleLbl="conFgAcc1" presStyleIdx="4" presStyleCnt="7">
        <dgm:presLayoutVars>
          <dgm:bulletEnabled val="1"/>
        </dgm:presLayoutVars>
      </dgm:prSet>
      <dgm:spPr/>
    </dgm:pt>
    <dgm:pt modelId="{3D92CE2D-CA5B-412D-AB14-8EDA1ED9B1C1}" type="pres">
      <dgm:prSet presAssocID="{A3BCE9D1-0B17-437E-91EC-FA39555893F0}" presName="spaceBetweenRectangles" presStyleCnt="0"/>
      <dgm:spPr/>
    </dgm:pt>
    <dgm:pt modelId="{406685DE-A1CA-4911-A5E0-D03B11A4FFF6}" type="pres">
      <dgm:prSet presAssocID="{3C6D04AE-08DB-4A77-98B1-9BA481E68AA5}" presName="parentLin" presStyleCnt="0"/>
      <dgm:spPr/>
    </dgm:pt>
    <dgm:pt modelId="{80478053-F069-47F5-B198-C4C9100F550E}" type="pres">
      <dgm:prSet presAssocID="{3C6D04AE-08DB-4A77-98B1-9BA481E68AA5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D047FFAE-77B3-421B-92F0-362752935531}" type="pres">
      <dgm:prSet presAssocID="{3C6D04AE-08DB-4A77-98B1-9BA481E68AA5}" presName="parentText" presStyleLbl="node1" presStyleIdx="5" presStyleCnt="7" custScaleY="17792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4B6384-0995-4284-B091-8B9C9A9459E5}" type="pres">
      <dgm:prSet presAssocID="{3C6D04AE-08DB-4A77-98B1-9BA481E68AA5}" presName="negativeSpace" presStyleCnt="0"/>
      <dgm:spPr/>
    </dgm:pt>
    <dgm:pt modelId="{D85A6D1E-A78D-477D-8958-CE292E377B4C}" type="pres">
      <dgm:prSet presAssocID="{3C6D04AE-08DB-4A77-98B1-9BA481E68AA5}" presName="childText" presStyleLbl="conFgAcc1" presStyleIdx="5" presStyleCnt="7">
        <dgm:presLayoutVars>
          <dgm:bulletEnabled val="1"/>
        </dgm:presLayoutVars>
      </dgm:prSet>
      <dgm:spPr/>
    </dgm:pt>
    <dgm:pt modelId="{D6811B07-4BDE-4735-AA89-82092840D9E1}" type="pres">
      <dgm:prSet presAssocID="{D4E7D81C-1ED8-451C-AFB4-21096A46A823}" presName="spaceBetweenRectangles" presStyleCnt="0"/>
      <dgm:spPr/>
    </dgm:pt>
    <dgm:pt modelId="{94914A9F-173A-4119-BA7A-2C9E4B3A7F46}" type="pres">
      <dgm:prSet presAssocID="{DDB5D4D5-F0DC-4B2C-8D5C-E3DCF1E6E318}" presName="parentLin" presStyleCnt="0"/>
      <dgm:spPr/>
    </dgm:pt>
    <dgm:pt modelId="{62885C5B-6C82-4120-9D3D-FBE3A51D56E2}" type="pres">
      <dgm:prSet presAssocID="{DDB5D4D5-F0DC-4B2C-8D5C-E3DCF1E6E318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6A77FB53-E06C-4416-AB35-DD2DAB3F7877}" type="pres">
      <dgm:prSet presAssocID="{DDB5D4D5-F0DC-4B2C-8D5C-E3DCF1E6E318}" presName="parentText" presStyleLbl="node1" presStyleIdx="6" presStyleCnt="7" custScaleY="2305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9BDEA-5771-4518-BFB6-CE132AB867C0}" type="pres">
      <dgm:prSet presAssocID="{DDB5D4D5-F0DC-4B2C-8D5C-E3DCF1E6E318}" presName="negativeSpace" presStyleCnt="0"/>
      <dgm:spPr/>
    </dgm:pt>
    <dgm:pt modelId="{95990A46-6486-40C4-A2A5-EFC36A9C3ABA}" type="pres">
      <dgm:prSet presAssocID="{DDB5D4D5-F0DC-4B2C-8D5C-E3DCF1E6E318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2D9F065F-B536-4C34-8B93-F6D97D6E2567}" srcId="{BAAD4643-E2BF-41B7-8BEF-248493292C1D}" destId="{D6224BD3-3BC6-4485-AB9D-160F759FEB93}" srcOrd="2" destOrd="0" parTransId="{8CA9BC22-B59C-4281-8906-9A2CBB0A73BF}" sibTransId="{D6DA56F7-2B88-4AA6-990A-3A35EB5491A8}"/>
    <dgm:cxn modelId="{8A5F5F5C-6F88-42B2-BE7C-C2B2ABBA2B96}" type="presOf" srcId="{DDB5D4D5-F0DC-4B2C-8D5C-E3DCF1E6E318}" destId="{6A77FB53-E06C-4416-AB35-DD2DAB3F7877}" srcOrd="1" destOrd="0" presId="urn:microsoft.com/office/officeart/2005/8/layout/list1"/>
    <dgm:cxn modelId="{3F5BBDBD-37ED-418B-834E-F224681452B2}" srcId="{BAAD4643-E2BF-41B7-8BEF-248493292C1D}" destId="{DDB5D4D5-F0DC-4B2C-8D5C-E3DCF1E6E318}" srcOrd="6" destOrd="0" parTransId="{CD35ADFC-5C44-4908-8D26-BB2CD9182E1F}" sibTransId="{45B2B1C4-615C-4C98-9510-EE33D60CB42C}"/>
    <dgm:cxn modelId="{3D222353-2AFA-420E-A829-9C61BB15A2EC}" type="presOf" srcId="{32009563-ADFA-40B1-A6D5-49C186508A99}" destId="{E4AE31B8-9420-45FD-A36A-8767D1E45003}" srcOrd="0" destOrd="0" presId="urn:microsoft.com/office/officeart/2005/8/layout/list1"/>
    <dgm:cxn modelId="{0A27E580-84C4-49F4-ACCA-C5604229F141}" type="presOf" srcId="{3C6D04AE-08DB-4A77-98B1-9BA481E68AA5}" destId="{80478053-F069-47F5-B198-C4C9100F550E}" srcOrd="0" destOrd="0" presId="urn:microsoft.com/office/officeart/2005/8/layout/list1"/>
    <dgm:cxn modelId="{7F68157F-5014-419D-8F33-C354382E0840}" srcId="{BAAD4643-E2BF-41B7-8BEF-248493292C1D}" destId="{32009563-ADFA-40B1-A6D5-49C186508A99}" srcOrd="3" destOrd="0" parTransId="{9F4B18C9-CB05-41E7-8E17-08C37C23509F}" sibTransId="{0FE12CDA-9968-4CDE-BAC8-812248D65325}"/>
    <dgm:cxn modelId="{9D47E158-0E4A-4012-81FF-FEA41519DCF4}" type="presOf" srcId="{BAAD4643-E2BF-41B7-8BEF-248493292C1D}" destId="{DF376947-4A33-4900-B3E1-8B32B42DD49B}" srcOrd="0" destOrd="0" presId="urn:microsoft.com/office/officeart/2005/8/layout/list1"/>
    <dgm:cxn modelId="{19E861E5-804B-4996-9547-DCE0E279A247}" type="presOf" srcId="{DDB5D4D5-F0DC-4B2C-8D5C-E3DCF1E6E318}" destId="{62885C5B-6C82-4120-9D3D-FBE3A51D56E2}" srcOrd="0" destOrd="0" presId="urn:microsoft.com/office/officeart/2005/8/layout/list1"/>
    <dgm:cxn modelId="{36B77800-5141-4A00-A608-DEBF093708DC}" type="presOf" srcId="{DDEC3539-21FD-4266-B154-21F7FD838DDB}" destId="{B5E91D3C-42AC-4E56-8022-7E467A78D6CF}" srcOrd="0" destOrd="0" presId="urn:microsoft.com/office/officeart/2005/8/layout/list1"/>
    <dgm:cxn modelId="{15943F03-A9B8-4051-BECD-938EB8240C39}" srcId="{BAAD4643-E2BF-41B7-8BEF-248493292C1D}" destId="{3C6D04AE-08DB-4A77-98B1-9BA481E68AA5}" srcOrd="5" destOrd="0" parTransId="{521F8AB4-E2CA-4E6E-9B34-0A320FB140E1}" sibTransId="{D4E7D81C-1ED8-451C-AFB4-21096A46A823}"/>
    <dgm:cxn modelId="{523207AA-3BD8-4800-A910-C43D61EF9B83}" srcId="{BAAD4643-E2BF-41B7-8BEF-248493292C1D}" destId="{DDEC3539-21FD-4266-B154-21F7FD838DDB}" srcOrd="4" destOrd="0" parTransId="{9E96E0DD-E6E4-44D3-8F8A-65DF0828E181}" sibTransId="{A3BCE9D1-0B17-437E-91EC-FA39555893F0}"/>
    <dgm:cxn modelId="{7D776BE4-F491-4E34-AA8A-EDA140524189}" type="presOf" srcId="{71CF0080-E7B9-4507-BBC6-0E3F0FA38D17}" destId="{0D52FD00-0313-477E-9009-8CA7EC3176A3}" srcOrd="1" destOrd="0" presId="urn:microsoft.com/office/officeart/2005/8/layout/list1"/>
    <dgm:cxn modelId="{68B46F3E-0755-4910-8E83-483971A6F836}" type="presOf" srcId="{41793F46-6F52-403E-AAD9-CF07B3B99E5B}" destId="{0719928F-E7CF-4F55-AF59-EF1E861A7A48}" srcOrd="0" destOrd="0" presId="urn:microsoft.com/office/officeart/2005/8/layout/list1"/>
    <dgm:cxn modelId="{C82D8F85-089D-449F-BECF-B30FAD32F2C2}" srcId="{BAAD4643-E2BF-41B7-8BEF-248493292C1D}" destId="{41793F46-6F52-403E-AAD9-CF07B3B99E5B}" srcOrd="1" destOrd="0" parTransId="{F516F64D-751E-4523-B4D5-5C2BF669A878}" sibTransId="{7D914A3B-827A-4E67-8A43-D717BABFA28C}"/>
    <dgm:cxn modelId="{F5A960D2-498B-47B6-B1F4-D4EE2107CD11}" srcId="{BAAD4643-E2BF-41B7-8BEF-248493292C1D}" destId="{71CF0080-E7B9-4507-BBC6-0E3F0FA38D17}" srcOrd="0" destOrd="0" parTransId="{6835A689-915A-4352-91D3-5291189171C8}" sibTransId="{F8BAE40D-381C-498D-8858-B35360CD169D}"/>
    <dgm:cxn modelId="{EB6A91A2-30E5-409B-92BA-393D7539815A}" type="presOf" srcId="{3C6D04AE-08DB-4A77-98B1-9BA481E68AA5}" destId="{D047FFAE-77B3-421B-92F0-362752935531}" srcOrd="1" destOrd="0" presId="urn:microsoft.com/office/officeart/2005/8/layout/list1"/>
    <dgm:cxn modelId="{E503F69C-6EC9-433B-9166-DFD3B49657E8}" type="presOf" srcId="{D6224BD3-3BC6-4485-AB9D-160F759FEB93}" destId="{8197C4BF-A119-4E16-ACFF-5959578AAC7E}" srcOrd="0" destOrd="0" presId="urn:microsoft.com/office/officeart/2005/8/layout/list1"/>
    <dgm:cxn modelId="{F4CDBDA0-3E0C-4FC5-9C62-F3B12DE8C1C3}" type="presOf" srcId="{DDEC3539-21FD-4266-B154-21F7FD838DDB}" destId="{A3599724-0D88-419A-B43F-B91FB801583D}" srcOrd="1" destOrd="0" presId="urn:microsoft.com/office/officeart/2005/8/layout/list1"/>
    <dgm:cxn modelId="{DEF0B051-0B85-4566-B0E7-61DAC4045F12}" type="presOf" srcId="{D6224BD3-3BC6-4485-AB9D-160F759FEB93}" destId="{36DD6BFB-A3A4-4112-BBBC-30FDF721043B}" srcOrd="1" destOrd="0" presId="urn:microsoft.com/office/officeart/2005/8/layout/list1"/>
    <dgm:cxn modelId="{3A6E7908-BB9F-4679-B74B-F2EFC943FF6C}" type="presOf" srcId="{32009563-ADFA-40B1-A6D5-49C186508A99}" destId="{A8383D3F-3EBF-4C72-B00D-984850A1CD23}" srcOrd="1" destOrd="0" presId="urn:microsoft.com/office/officeart/2005/8/layout/list1"/>
    <dgm:cxn modelId="{D35E3333-7128-40A9-BF18-80ED952C2A98}" type="presOf" srcId="{41793F46-6F52-403E-AAD9-CF07B3B99E5B}" destId="{211A6CCC-8641-4D98-BFC7-0816E0D129A5}" srcOrd="1" destOrd="0" presId="urn:microsoft.com/office/officeart/2005/8/layout/list1"/>
    <dgm:cxn modelId="{8FAD5F55-F435-4A58-B909-7B2897F29BAF}" type="presOf" srcId="{71CF0080-E7B9-4507-BBC6-0E3F0FA38D17}" destId="{936EE7A6-8917-42AF-BB5F-D614E8D3B09A}" srcOrd="0" destOrd="0" presId="urn:microsoft.com/office/officeart/2005/8/layout/list1"/>
    <dgm:cxn modelId="{4BEEE979-7C47-4497-8B89-8A4E90148192}" type="presParOf" srcId="{DF376947-4A33-4900-B3E1-8B32B42DD49B}" destId="{AE35FAB2-2778-40AA-8DC1-19023E6CC9E7}" srcOrd="0" destOrd="0" presId="urn:microsoft.com/office/officeart/2005/8/layout/list1"/>
    <dgm:cxn modelId="{23D16158-0DAC-4D0F-9BBC-E8E449B31BA8}" type="presParOf" srcId="{AE35FAB2-2778-40AA-8DC1-19023E6CC9E7}" destId="{936EE7A6-8917-42AF-BB5F-D614E8D3B09A}" srcOrd="0" destOrd="0" presId="urn:microsoft.com/office/officeart/2005/8/layout/list1"/>
    <dgm:cxn modelId="{4FB72921-8C8A-4460-9E48-42580E70EB21}" type="presParOf" srcId="{AE35FAB2-2778-40AA-8DC1-19023E6CC9E7}" destId="{0D52FD00-0313-477E-9009-8CA7EC3176A3}" srcOrd="1" destOrd="0" presId="urn:microsoft.com/office/officeart/2005/8/layout/list1"/>
    <dgm:cxn modelId="{8C3CF95E-FB79-41B5-9878-D5842480DE7A}" type="presParOf" srcId="{DF376947-4A33-4900-B3E1-8B32B42DD49B}" destId="{F0B80120-8162-48B6-92F1-EE8B6272292D}" srcOrd="1" destOrd="0" presId="urn:microsoft.com/office/officeart/2005/8/layout/list1"/>
    <dgm:cxn modelId="{20E86872-A765-47C7-8989-E73725B8F4F1}" type="presParOf" srcId="{DF376947-4A33-4900-B3E1-8B32B42DD49B}" destId="{EB7C6A56-FAEE-477A-A83C-C3E0E995613C}" srcOrd="2" destOrd="0" presId="urn:microsoft.com/office/officeart/2005/8/layout/list1"/>
    <dgm:cxn modelId="{5231444C-623E-4EF0-9BAF-DCC5970DE55B}" type="presParOf" srcId="{DF376947-4A33-4900-B3E1-8B32B42DD49B}" destId="{96CA46E0-CD09-489E-846A-9FB2A3D3A20E}" srcOrd="3" destOrd="0" presId="urn:microsoft.com/office/officeart/2005/8/layout/list1"/>
    <dgm:cxn modelId="{8E0D6917-2C5C-4877-9DEB-0057D49EE0F9}" type="presParOf" srcId="{DF376947-4A33-4900-B3E1-8B32B42DD49B}" destId="{1A30DA00-F17D-4360-B411-51AC7EA03BF5}" srcOrd="4" destOrd="0" presId="urn:microsoft.com/office/officeart/2005/8/layout/list1"/>
    <dgm:cxn modelId="{B82B8EFE-0585-4101-BC52-F67D384B17BC}" type="presParOf" srcId="{1A30DA00-F17D-4360-B411-51AC7EA03BF5}" destId="{0719928F-E7CF-4F55-AF59-EF1E861A7A48}" srcOrd="0" destOrd="0" presId="urn:microsoft.com/office/officeart/2005/8/layout/list1"/>
    <dgm:cxn modelId="{2212F894-FA44-44A3-BCF0-64FED756B64B}" type="presParOf" srcId="{1A30DA00-F17D-4360-B411-51AC7EA03BF5}" destId="{211A6CCC-8641-4D98-BFC7-0816E0D129A5}" srcOrd="1" destOrd="0" presId="urn:microsoft.com/office/officeart/2005/8/layout/list1"/>
    <dgm:cxn modelId="{A135501C-DC78-4776-9BA7-589ECBAE8817}" type="presParOf" srcId="{DF376947-4A33-4900-B3E1-8B32B42DD49B}" destId="{2730D2B0-98A8-408A-B928-757EA6E9BEDF}" srcOrd="5" destOrd="0" presId="urn:microsoft.com/office/officeart/2005/8/layout/list1"/>
    <dgm:cxn modelId="{8A33757E-202A-44A0-BB66-F01B73CA7540}" type="presParOf" srcId="{DF376947-4A33-4900-B3E1-8B32B42DD49B}" destId="{38DFBF82-C976-497A-A309-DC0F87996B64}" srcOrd="6" destOrd="0" presId="urn:microsoft.com/office/officeart/2005/8/layout/list1"/>
    <dgm:cxn modelId="{B83AF26A-C35D-4E17-968E-0B529FBC7481}" type="presParOf" srcId="{DF376947-4A33-4900-B3E1-8B32B42DD49B}" destId="{9B324378-0C42-453D-B656-3360217CEC73}" srcOrd="7" destOrd="0" presId="urn:microsoft.com/office/officeart/2005/8/layout/list1"/>
    <dgm:cxn modelId="{C0443A21-28D9-440A-9E2A-FCB21ED49D12}" type="presParOf" srcId="{DF376947-4A33-4900-B3E1-8B32B42DD49B}" destId="{FE903577-AA82-4AF9-A9A3-9326A1FE4F0E}" srcOrd="8" destOrd="0" presId="urn:microsoft.com/office/officeart/2005/8/layout/list1"/>
    <dgm:cxn modelId="{00F5A21B-D5E9-454E-BFDC-C568A5C590AD}" type="presParOf" srcId="{FE903577-AA82-4AF9-A9A3-9326A1FE4F0E}" destId="{8197C4BF-A119-4E16-ACFF-5959578AAC7E}" srcOrd="0" destOrd="0" presId="urn:microsoft.com/office/officeart/2005/8/layout/list1"/>
    <dgm:cxn modelId="{691D685A-EEB6-4A14-87E0-02060443B853}" type="presParOf" srcId="{FE903577-AA82-4AF9-A9A3-9326A1FE4F0E}" destId="{36DD6BFB-A3A4-4112-BBBC-30FDF721043B}" srcOrd="1" destOrd="0" presId="urn:microsoft.com/office/officeart/2005/8/layout/list1"/>
    <dgm:cxn modelId="{B86332C6-E283-4EF2-B713-9738436C0E55}" type="presParOf" srcId="{DF376947-4A33-4900-B3E1-8B32B42DD49B}" destId="{17558EC0-C294-4F8B-B702-9B4E1EF11773}" srcOrd="9" destOrd="0" presId="urn:microsoft.com/office/officeart/2005/8/layout/list1"/>
    <dgm:cxn modelId="{F4169EB7-4C22-4E94-B68E-4BFFA91B535E}" type="presParOf" srcId="{DF376947-4A33-4900-B3E1-8B32B42DD49B}" destId="{C7EBFA69-194D-437C-A08B-6030CF3D3D1E}" srcOrd="10" destOrd="0" presId="urn:microsoft.com/office/officeart/2005/8/layout/list1"/>
    <dgm:cxn modelId="{F29EA3D4-54BB-431E-818D-46A49D34AF06}" type="presParOf" srcId="{DF376947-4A33-4900-B3E1-8B32B42DD49B}" destId="{3D781083-84FE-4961-A591-9620B23B99B3}" srcOrd="11" destOrd="0" presId="urn:microsoft.com/office/officeart/2005/8/layout/list1"/>
    <dgm:cxn modelId="{8D5ABDFC-A881-4F48-A9C5-EC955B417F7E}" type="presParOf" srcId="{DF376947-4A33-4900-B3E1-8B32B42DD49B}" destId="{9DD8DB80-E2C7-40D0-B88D-E360F29070EB}" srcOrd="12" destOrd="0" presId="urn:microsoft.com/office/officeart/2005/8/layout/list1"/>
    <dgm:cxn modelId="{B723B3A7-F75A-450A-ACA0-FB694CEF37FD}" type="presParOf" srcId="{9DD8DB80-E2C7-40D0-B88D-E360F29070EB}" destId="{E4AE31B8-9420-45FD-A36A-8767D1E45003}" srcOrd="0" destOrd="0" presId="urn:microsoft.com/office/officeart/2005/8/layout/list1"/>
    <dgm:cxn modelId="{7DF7AB16-1E01-4B8D-A3D6-2076041689EA}" type="presParOf" srcId="{9DD8DB80-E2C7-40D0-B88D-E360F29070EB}" destId="{A8383D3F-3EBF-4C72-B00D-984850A1CD23}" srcOrd="1" destOrd="0" presId="urn:microsoft.com/office/officeart/2005/8/layout/list1"/>
    <dgm:cxn modelId="{E74499F8-8B72-48E7-A8C5-74E229FAC6AF}" type="presParOf" srcId="{DF376947-4A33-4900-B3E1-8B32B42DD49B}" destId="{C3705D11-29AE-46E4-82A6-4E96CD1D216A}" srcOrd="13" destOrd="0" presId="urn:microsoft.com/office/officeart/2005/8/layout/list1"/>
    <dgm:cxn modelId="{72DBFD6A-1378-45BD-9765-2B8588CCB74A}" type="presParOf" srcId="{DF376947-4A33-4900-B3E1-8B32B42DD49B}" destId="{D67518B8-2212-4EF3-8E2B-6CD3BA8562DC}" srcOrd="14" destOrd="0" presId="urn:microsoft.com/office/officeart/2005/8/layout/list1"/>
    <dgm:cxn modelId="{628ADB36-D5E8-4FCE-97BD-14318D2E2426}" type="presParOf" srcId="{DF376947-4A33-4900-B3E1-8B32B42DD49B}" destId="{FC1A80AF-2C8B-4BC2-B95E-561BA3ECCFB2}" srcOrd="15" destOrd="0" presId="urn:microsoft.com/office/officeart/2005/8/layout/list1"/>
    <dgm:cxn modelId="{D0CC2098-2E1D-48A2-B70F-1C2DF6CB798A}" type="presParOf" srcId="{DF376947-4A33-4900-B3E1-8B32B42DD49B}" destId="{A0157BE0-DA08-45E0-B77F-F15A5B71F2A7}" srcOrd="16" destOrd="0" presId="urn:microsoft.com/office/officeart/2005/8/layout/list1"/>
    <dgm:cxn modelId="{EC8E1556-F22C-479D-8A6F-E05603052956}" type="presParOf" srcId="{A0157BE0-DA08-45E0-B77F-F15A5B71F2A7}" destId="{B5E91D3C-42AC-4E56-8022-7E467A78D6CF}" srcOrd="0" destOrd="0" presId="urn:microsoft.com/office/officeart/2005/8/layout/list1"/>
    <dgm:cxn modelId="{E0A9B7F7-FFC8-45B1-8F3A-3CD98B4CC891}" type="presParOf" srcId="{A0157BE0-DA08-45E0-B77F-F15A5B71F2A7}" destId="{A3599724-0D88-419A-B43F-B91FB801583D}" srcOrd="1" destOrd="0" presId="urn:microsoft.com/office/officeart/2005/8/layout/list1"/>
    <dgm:cxn modelId="{501C7BD3-F5A8-431F-B9C2-CCC4CE3A6393}" type="presParOf" srcId="{DF376947-4A33-4900-B3E1-8B32B42DD49B}" destId="{BD4D4A33-541A-4175-8042-0864A12E6A1E}" srcOrd="17" destOrd="0" presId="urn:microsoft.com/office/officeart/2005/8/layout/list1"/>
    <dgm:cxn modelId="{A9201E04-DA9D-425F-97CC-B236B461AD0D}" type="presParOf" srcId="{DF376947-4A33-4900-B3E1-8B32B42DD49B}" destId="{950B3A5D-9FFF-4080-9B27-A95F0B2E72D2}" srcOrd="18" destOrd="0" presId="urn:microsoft.com/office/officeart/2005/8/layout/list1"/>
    <dgm:cxn modelId="{33352BDE-387B-4AB4-9362-0EE937D82687}" type="presParOf" srcId="{DF376947-4A33-4900-B3E1-8B32B42DD49B}" destId="{3D92CE2D-CA5B-412D-AB14-8EDA1ED9B1C1}" srcOrd="19" destOrd="0" presId="urn:microsoft.com/office/officeart/2005/8/layout/list1"/>
    <dgm:cxn modelId="{2F638AA0-2085-422C-92CF-0173FEA0D047}" type="presParOf" srcId="{DF376947-4A33-4900-B3E1-8B32B42DD49B}" destId="{406685DE-A1CA-4911-A5E0-D03B11A4FFF6}" srcOrd="20" destOrd="0" presId="urn:microsoft.com/office/officeart/2005/8/layout/list1"/>
    <dgm:cxn modelId="{6ECCD163-BEA7-48C2-95FC-F61555E0FCA8}" type="presParOf" srcId="{406685DE-A1CA-4911-A5E0-D03B11A4FFF6}" destId="{80478053-F069-47F5-B198-C4C9100F550E}" srcOrd="0" destOrd="0" presId="urn:microsoft.com/office/officeart/2005/8/layout/list1"/>
    <dgm:cxn modelId="{02F885C8-9A71-423B-9A4C-E77FF47C1969}" type="presParOf" srcId="{406685DE-A1CA-4911-A5E0-D03B11A4FFF6}" destId="{D047FFAE-77B3-421B-92F0-362752935531}" srcOrd="1" destOrd="0" presId="urn:microsoft.com/office/officeart/2005/8/layout/list1"/>
    <dgm:cxn modelId="{2CB6EE58-4275-4BE7-98A1-89835F351BCD}" type="presParOf" srcId="{DF376947-4A33-4900-B3E1-8B32B42DD49B}" destId="{A74B6384-0995-4284-B091-8B9C9A9459E5}" srcOrd="21" destOrd="0" presId="urn:microsoft.com/office/officeart/2005/8/layout/list1"/>
    <dgm:cxn modelId="{8616953A-39D7-404D-BE93-C40245D0B434}" type="presParOf" srcId="{DF376947-4A33-4900-B3E1-8B32B42DD49B}" destId="{D85A6D1E-A78D-477D-8958-CE292E377B4C}" srcOrd="22" destOrd="0" presId="urn:microsoft.com/office/officeart/2005/8/layout/list1"/>
    <dgm:cxn modelId="{225BBF57-9152-40CC-B8D7-6D0905995B49}" type="presParOf" srcId="{DF376947-4A33-4900-B3E1-8B32B42DD49B}" destId="{D6811B07-4BDE-4735-AA89-82092840D9E1}" srcOrd="23" destOrd="0" presId="urn:microsoft.com/office/officeart/2005/8/layout/list1"/>
    <dgm:cxn modelId="{7A207F64-E246-4841-9DCE-10E42D97EDFF}" type="presParOf" srcId="{DF376947-4A33-4900-B3E1-8B32B42DD49B}" destId="{94914A9F-173A-4119-BA7A-2C9E4B3A7F46}" srcOrd="24" destOrd="0" presId="urn:microsoft.com/office/officeart/2005/8/layout/list1"/>
    <dgm:cxn modelId="{77EA51C8-CB86-48D3-90C3-F8CA3E970D88}" type="presParOf" srcId="{94914A9F-173A-4119-BA7A-2C9E4B3A7F46}" destId="{62885C5B-6C82-4120-9D3D-FBE3A51D56E2}" srcOrd="0" destOrd="0" presId="urn:microsoft.com/office/officeart/2005/8/layout/list1"/>
    <dgm:cxn modelId="{6F5AC38B-680D-40C0-9D5C-E46ACB559155}" type="presParOf" srcId="{94914A9F-173A-4119-BA7A-2C9E4B3A7F46}" destId="{6A77FB53-E06C-4416-AB35-DD2DAB3F7877}" srcOrd="1" destOrd="0" presId="urn:microsoft.com/office/officeart/2005/8/layout/list1"/>
    <dgm:cxn modelId="{E2690752-880A-44FA-9F65-7FF0D2AA0899}" type="presParOf" srcId="{DF376947-4A33-4900-B3E1-8B32B42DD49B}" destId="{4729BDEA-5771-4518-BFB6-CE132AB867C0}" srcOrd="25" destOrd="0" presId="urn:microsoft.com/office/officeart/2005/8/layout/list1"/>
    <dgm:cxn modelId="{14F74D32-7ABD-4E8D-A1C2-05342E1688F6}" type="presParOf" srcId="{DF376947-4A33-4900-B3E1-8B32B42DD49B}" destId="{95990A46-6486-40C4-A2A5-EFC36A9C3ABA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AD4643-E2BF-41B7-8BEF-248493292C1D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1CF0080-E7B9-4507-BBC6-0E3F0FA38D17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- соответствовать принципам, целям и задачам ФГОС ДО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35A689-915A-4352-91D3-5291189171C8}" type="parTrans" cxnId="{F5A960D2-498B-47B6-B1F4-D4EE2107CD1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8BAE40D-381C-498D-8858-B35360CD169D}" type="sibTrans" cxnId="{F5A960D2-498B-47B6-B1F4-D4EE2107CD1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C6D04AE-08DB-4A77-98B1-9BA481E68AA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- обеспечивать преемственность ДО и НОО</a:t>
          </a:r>
          <a:endParaRPr lang="ru-RU" sz="16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1F8AB4-E2CA-4E6E-9B34-0A320FB140E1}" type="parTrans" cxnId="{15943F03-A9B8-4051-BECD-938EB8240C3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4E7D81C-1ED8-451C-AFB4-21096A46A823}" type="sibTrans" cxnId="{15943F03-A9B8-4051-BECD-938EB8240C3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1793F46-6F52-403E-AAD9-CF07B3B99E5B}">
      <dgm:prSet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effectLst/>
              <a:latin typeface="Times New Roman"/>
              <a:ea typeface="Calibri"/>
              <a:cs typeface="Times New Roman"/>
            </a:rPr>
            <a:t>- обеспечивать достижение целевых ориентиров ДО, обозначенных во ФГОС ДО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16F64D-751E-4523-B4D5-5C2BF669A878}" type="parTrans" cxnId="{C82D8F85-089D-449F-BECF-B30FAD32F2C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D914A3B-827A-4E67-8A43-D717BABFA28C}" type="sibTrans" cxnId="{C82D8F85-089D-449F-BECF-B30FAD32F2C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6224BD3-3BC6-4485-AB9D-160F759FEB9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- соответствовать принципам ФОП ДО</a:t>
          </a:r>
          <a:endParaRPr lang="ru-RU" sz="16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A9BC22-B59C-4281-8906-9A2CBB0A73BF}" type="parTrans" cxnId="{2D9F065F-B536-4C34-8B93-F6D97D6E256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6DA56F7-2B88-4AA6-990A-3A35EB5491A8}" type="sibTrans" cxnId="{2D9F065F-B536-4C34-8B93-F6D97D6E256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2009563-ADFA-40B1-A6D5-49C186508A99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- соответствовать целям и задачам Программы</a:t>
          </a:r>
          <a:endParaRPr lang="ru-RU" sz="16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4B18C9-CB05-41E7-8E17-08C37C23509F}" type="parTrans" cxnId="{7F68157F-5014-419D-8F33-C354382E084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FE12CDA-9968-4CDE-BAC8-812248D65325}" type="sibTrans" cxnId="{7F68157F-5014-419D-8F33-C354382E084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DEC3539-21FD-4266-B154-21F7FD838DDB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- отбираться с учетом интересов, потребностей обучающихся, накопленного педагогического опыта, материально-технических возможностей ДОО, квалификации педагогических работников, мнения родительского сообщества</a:t>
          </a:r>
          <a:endParaRPr lang="ru-RU" sz="16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96E0DD-E6E4-44D3-8F8A-65DF0828E181}" type="parTrans" cxnId="{523207AA-3BD8-4800-A910-C43D61EF9B8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3BCE9D1-0B17-437E-91EC-FA39555893F0}" type="sibTrans" cxnId="{523207AA-3BD8-4800-A910-C43D61EF9B8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DB5D4D5-F0DC-4B2C-8D5C-E3DCF1E6E31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- быть конкретными и доступными в применении</a:t>
          </a:r>
          <a:endParaRPr lang="ru-RU" sz="16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35ADFC-5C44-4908-8D26-BB2CD9182E1F}" type="parTrans" cxnId="{3F5BBDBD-37ED-418B-834E-F224681452B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5B2B1C4-615C-4C98-9510-EE33D60CB42C}" type="sibTrans" cxnId="{3F5BBDBD-37ED-418B-834E-F224681452B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F376947-4A33-4900-B3E1-8B32B42DD49B}" type="pres">
      <dgm:prSet presAssocID="{BAAD4643-E2BF-41B7-8BEF-248493292C1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35FAB2-2778-40AA-8DC1-19023E6CC9E7}" type="pres">
      <dgm:prSet presAssocID="{71CF0080-E7B9-4507-BBC6-0E3F0FA38D17}" presName="parentLin" presStyleCnt="0"/>
      <dgm:spPr/>
    </dgm:pt>
    <dgm:pt modelId="{936EE7A6-8917-42AF-BB5F-D614E8D3B09A}" type="pres">
      <dgm:prSet presAssocID="{71CF0080-E7B9-4507-BBC6-0E3F0FA38D17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0D52FD00-0313-477E-9009-8CA7EC3176A3}" type="pres">
      <dgm:prSet presAssocID="{71CF0080-E7B9-4507-BBC6-0E3F0FA38D17}" presName="parentText" presStyleLbl="node1" presStyleIdx="0" presStyleCnt="7" custScaleY="2274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B80120-8162-48B6-92F1-EE8B6272292D}" type="pres">
      <dgm:prSet presAssocID="{71CF0080-E7B9-4507-BBC6-0E3F0FA38D17}" presName="negativeSpace" presStyleCnt="0"/>
      <dgm:spPr/>
    </dgm:pt>
    <dgm:pt modelId="{EB7C6A56-FAEE-477A-A83C-C3E0E995613C}" type="pres">
      <dgm:prSet presAssocID="{71CF0080-E7B9-4507-BBC6-0E3F0FA38D17}" presName="childText" presStyleLbl="conFgAcc1" presStyleIdx="0" presStyleCnt="7">
        <dgm:presLayoutVars>
          <dgm:bulletEnabled val="1"/>
        </dgm:presLayoutVars>
      </dgm:prSet>
      <dgm:spPr/>
    </dgm:pt>
    <dgm:pt modelId="{96CA46E0-CD09-489E-846A-9FB2A3D3A20E}" type="pres">
      <dgm:prSet presAssocID="{F8BAE40D-381C-498D-8858-B35360CD169D}" presName="spaceBetweenRectangles" presStyleCnt="0"/>
      <dgm:spPr/>
    </dgm:pt>
    <dgm:pt modelId="{1A30DA00-F17D-4360-B411-51AC7EA03BF5}" type="pres">
      <dgm:prSet presAssocID="{41793F46-6F52-403E-AAD9-CF07B3B99E5B}" presName="parentLin" presStyleCnt="0"/>
      <dgm:spPr/>
    </dgm:pt>
    <dgm:pt modelId="{0719928F-E7CF-4F55-AF59-EF1E861A7A48}" type="pres">
      <dgm:prSet presAssocID="{41793F46-6F52-403E-AAD9-CF07B3B99E5B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211A6CCC-8641-4D98-BFC7-0816E0D129A5}" type="pres">
      <dgm:prSet presAssocID="{41793F46-6F52-403E-AAD9-CF07B3B99E5B}" presName="parentText" presStyleLbl="node1" presStyleIdx="1" presStyleCnt="7" custScaleX="133014" custScaleY="2223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30D2B0-98A8-408A-B928-757EA6E9BEDF}" type="pres">
      <dgm:prSet presAssocID="{41793F46-6F52-403E-AAD9-CF07B3B99E5B}" presName="negativeSpace" presStyleCnt="0"/>
      <dgm:spPr/>
    </dgm:pt>
    <dgm:pt modelId="{38DFBF82-C976-497A-A309-DC0F87996B64}" type="pres">
      <dgm:prSet presAssocID="{41793F46-6F52-403E-AAD9-CF07B3B99E5B}" presName="childText" presStyleLbl="conFgAcc1" presStyleIdx="1" presStyleCnt="7">
        <dgm:presLayoutVars>
          <dgm:bulletEnabled val="1"/>
        </dgm:presLayoutVars>
      </dgm:prSet>
      <dgm:spPr/>
    </dgm:pt>
    <dgm:pt modelId="{9B324378-0C42-453D-B656-3360217CEC73}" type="pres">
      <dgm:prSet presAssocID="{7D914A3B-827A-4E67-8A43-D717BABFA28C}" presName="spaceBetweenRectangles" presStyleCnt="0"/>
      <dgm:spPr/>
    </dgm:pt>
    <dgm:pt modelId="{FE903577-AA82-4AF9-A9A3-9326A1FE4F0E}" type="pres">
      <dgm:prSet presAssocID="{D6224BD3-3BC6-4485-AB9D-160F759FEB93}" presName="parentLin" presStyleCnt="0"/>
      <dgm:spPr/>
    </dgm:pt>
    <dgm:pt modelId="{8197C4BF-A119-4E16-ACFF-5959578AAC7E}" type="pres">
      <dgm:prSet presAssocID="{D6224BD3-3BC6-4485-AB9D-160F759FEB93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36DD6BFB-A3A4-4112-BBBC-30FDF721043B}" type="pres">
      <dgm:prSet presAssocID="{D6224BD3-3BC6-4485-AB9D-160F759FEB93}" presName="parentText" presStyleLbl="node1" presStyleIdx="2" presStyleCnt="7" custScaleY="2148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558EC0-C294-4F8B-B702-9B4E1EF11773}" type="pres">
      <dgm:prSet presAssocID="{D6224BD3-3BC6-4485-AB9D-160F759FEB93}" presName="negativeSpace" presStyleCnt="0"/>
      <dgm:spPr/>
    </dgm:pt>
    <dgm:pt modelId="{C7EBFA69-194D-437C-A08B-6030CF3D3D1E}" type="pres">
      <dgm:prSet presAssocID="{D6224BD3-3BC6-4485-AB9D-160F759FEB93}" presName="childText" presStyleLbl="conFgAcc1" presStyleIdx="2" presStyleCnt="7">
        <dgm:presLayoutVars>
          <dgm:bulletEnabled val="1"/>
        </dgm:presLayoutVars>
      </dgm:prSet>
      <dgm:spPr/>
    </dgm:pt>
    <dgm:pt modelId="{3D781083-84FE-4961-A591-9620B23B99B3}" type="pres">
      <dgm:prSet presAssocID="{D6DA56F7-2B88-4AA6-990A-3A35EB5491A8}" presName="spaceBetweenRectangles" presStyleCnt="0"/>
      <dgm:spPr/>
    </dgm:pt>
    <dgm:pt modelId="{9DD8DB80-E2C7-40D0-B88D-E360F29070EB}" type="pres">
      <dgm:prSet presAssocID="{32009563-ADFA-40B1-A6D5-49C186508A99}" presName="parentLin" presStyleCnt="0"/>
      <dgm:spPr/>
    </dgm:pt>
    <dgm:pt modelId="{E4AE31B8-9420-45FD-A36A-8767D1E45003}" type="pres">
      <dgm:prSet presAssocID="{32009563-ADFA-40B1-A6D5-49C186508A99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A8383D3F-3EBF-4C72-B00D-984850A1CD23}" type="pres">
      <dgm:prSet presAssocID="{32009563-ADFA-40B1-A6D5-49C186508A99}" presName="parentText" presStyleLbl="node1" presStyleIdx="3" presStyleCnt="7" custScaleX="129981" custScaleY="16917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705D11-29AE-46E4-82A6-4E96CD1D216A}" type="pres">
      <dgm:prSet presAssocID="{32009563-ADFA-40B1-A6D5-49C186508A99}" presName="negativeSpace" presStyleCnt="0"/>
      <dgm:spPr/>
    </dgm:pt>
    <dgm:pt modelId="{D67518B8-2212-4EF3-8E2B-6CD3BA8562DC}" type="pres">
      <dgm:prSet presAssocID="{32009563-ADFA-40B1-A6D5-49C186508A99}" presName="childText" presStyleLbl="conFgAcc1" presStyleIdx="3" presStyleCnt="7">
        <dgm:presLayoutVars>
          <dgm:bulletEnabled val="1"/>
        </dgm:presLayoutVars>
      </dgm:prSet>
      <dgm:spPr/>
    </dgm:pt>
    <dgm:pt modelId="{FC1A80AF-2C8B-4BC2-B95E-561BA3ECCFB2}" type="pres">
      <dgm:prSet presAssocID="{0FE12CDA-9968-4CDE-BAC8-812248D65325}" presName="spaceBetweenRectangles" presStyleCnt="0"/>
      <dgm:spPr/>
    </dgm:pt>
    <dgm:pt modelId="{A0157BE0-DA08-45E0-B77F-F15A5B71F2A7}" type="pres">
      <dgm:prSet presAssocID="{DDEC3539-21FD-4266-B154-21F7FD838DDB}" presName="parentLin" presStyleCnt="0"/>
      <dgm:spPr/>
    </dgm:pt>
    <dgm:pt modelId="{B5E91D3C-42AC-4E56-8022-7E467A78D6CF}" type="pres">
      <dgm:prSet presAssocID="{DDEC3539-21FD-4266-B154-21F7FD838DDB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A3599724-0D88-419A-B43F-B91FB801583D}" type="pres">
      <dgm:prSet presAssocID="{DDEC3539-21FD-4266-B154-21F7FD838DDB}" presName="parentText" presStyleLbl="node1" presStyleIdx="4" presStyleCnt="7" custScaleX="131198" custScaleY="2850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4D4A33-541A-4175-8042-0864A12E6A1E}" type="pres">
      <dgm:prSet presAssocID="{DDEC3539-21FD-4266-B154-21F7FD838DDB}" presName="negativeSpace" presStyleCnt="0"/>
      <dgm:spPr/>
    </dgm:pt>
    <dgm:pt modelId="{950B3A5D-9FFF-4080-9B27-A95F0B2E72D2}" type="pres">
      <dgm:prSet presAssocID="{DDEC3539-21FD-4266-B154-21F7FD838DDB}" presName="childText" presStyleLbl="conFgAcc1" presStyleIdx="4" presStyleCnt="7">
        <dgm:presLayoutVars>
          <dgm:bulletEnabled val="1"/>
        </dgm:presLayoutVars>
      </dgm:prSet>
      <dgm:spPr/>
    </dgm:pt>
    <dgm:pt modelId="{3D92CE2D-CA5B-412D-AB14-8EDA1ED9B1C1}" type="pres">
      <dgm:prSet presAssocID="{A3BCE9D1-0B17-437E-91EC-FA39555893F0}" presName="spaceBetweenRectangles" presStyleCnt="0"/>
      <dgm:spPr/>
    </dgm:pt>
    <dgm:pt modelId="{406685DE-A1CA-4911-A5E0-D03B11A4FFF6}" type="pres">
      <dgm:prSet presAssocID="{3C6D04AE-08DB-4A77-98B1-9BA481E68AA5}" presName="parentLin" presStyleCnt="0"/>
      <dgm:spPr/>
    </dgm:pt>
    <dgm:pt modelId="{80478053-F069-47F5-B198-C4C9100F550E}" type="pres">
      <dgm:prSet presAssocID="{3C6D04AE-08DB-4A77-98B1-9BA481E68AA5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D047FFAE-77B3-421B-92F0-362752935531}" type="pres">
      <dgm:prSet presAssocID="{3C6D04AE-08DB-4A77-98B1-9BA481E68AA5}" presName="parentText" presStyleLbl="node1" presStyleIdx="5" presStyleCnt="7" custScaleY="17792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4B6384-0995-4284-B091-8B9C9A9459E5}" type="pres">
      <dgm:prSet presAssocID="{3C6D04AE-08DB-4A77-98B1-9BA481E68AA5}" presName="negativeSpace" presStyleCnt="0"/>
      <dgm:spPr/>
    </dgm:pt>
    <dgm:pt modelId="{D85A6D1E-A78D-477D-8958-CE292E377B4C}" type="pres">
      <dgm:prSet presAssocID="{3C6D04AE-08DB-4A77-98B1-9BA481E68AA5}" presName="childText" presStyleLbl="conFgAcc1" presStyleIdx="5" presStyleCnt="7">
        <dgm:presLayoutVars>
          <dgm:bulletEnabled val="1"/>
        </dgm:presLayoutVars>
      </dgm:prSet>
      <dgm:spPr/>
    </dgm:pt>
    <dgm:pt modelId="{D6811B07-4BDE-4735-AA89-82092840D9E1}" type="pres">
      <dgm:prSet presAssocID="{D4E7D81C-1ED8-451C-AFB4-21096A46A823}" presName="spaceBetweenRectangles" presStyleCnt="0"/>
      <dgm:spPr/>
    </dgm:pt>
    <dgm:pt modelId="{94914A9F-173A-4119-BA7A-2C9E4B3A7F46}" type="pres">
      <dgm:prSet presAssocID="{DDB5D4D5-F0DC-4B2C-8D5C-E3DCF1E6E318}" presName="parentLin" presStyleCnt="0"/>
      <dgm:spPr/>
    </dgm:pt>
    <dgm:pt modelId="{62885C5B-6C82-4120-9D3D-FBE3A51D56E2}" type="pres">
      <dgm:prSet presAssocID="{DDB5D4D5-F0DC-4B2C-8D5C-E3DCF1E6E318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6A77FB53-E06C-4416-AB35-DD2DAB3F7877}" type="pres">
      <dgm:prSet presAssocID="{DDB5D4D5-F0DC-4B2C-8D5C-E3DCF1E6E318}" presName="parentText" presStyleLbl="node1" presStyleIdx="6" presStyleCnt="7" custScaleY="2305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9BDEA-5771-4518-BFB6-CE132AB867C0}" type="pres">
      <dgm:prSet presAssocID="{DDB5D4D5-F0DC-4B2C-8D5C-E3DCF1E6E318}" presName="negativeSpace" presStyleCnt="0"/>
      <dgm:spPr/>
    </dgm:pt>
    <dgm:pt modelId="{95990A46-6486-40C4-A2A5-EFC36A9C3ABA}" type="pres">
      <dgm:prSet presAssocID="{DDB5D4D5-F0DC-4B2C-8D5C-E3DCF1E6E318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558596A0-B987-43EF-B0F3-4EFE8963EBD1}" type="presOf" srcId="{DDEC3539-21FD-4266-B154-21F7FD838DDB}" destId="{A3599724-0D88-419A-B43F-B91FB801583D}" srcOrd="1" destOrd="0" presId="urn:microsoft.com/office/officeart/2005/8/layout/list1"/>
    <dgm:cxn modelId="{E54976B8-8646-43A5-B74D-AF0D0AC3985A}" type="presOf" srcId="{32009563-ADFA-40B1-A6D5-49C186508A99}" destId="{E4AE31B8-9420-45FD-A36A-8767D1E45003}" srcOrd="0" destOrd="0" presId="urn:microsoft.com/office/officeart/2005/8/layout/list1"/>
    <dgm:cxn modelId="{DF2DD248-1BAD-47F4-B44A-1DD4C0B8D302}" type="presOf" srcId="{BAAD4643-E2BF-41B7-8BEF-248493292C1D}" destId="{DF376947-4A33-4900-B3E1-8B32B42DD49B}" srcOrd="0" destOrd="0" presId="urn:microsoft.com/office/officeart/2005/8/layout/list1"/>
    <dgm:cxn modelId="{A3BE0314-A0BD-4C20-864F-145FD0DD597D}" type="presOf" srcId="{DDEC3539-21FD-4266-B154-21F7FD838DDB}" destId="{B5E91D3C-42AC-4E56-8022-7E467A78D6CF}" srcOrd="0" destOrd="0" presId="urn:microsoft.com/office/officeart/2005/8/layout/list1"/>
    <dgm:cxn modelId="{642913EE-7340-4638-887C-08EFE6E4B45E}" type="presOf" srcId="{3C6D04AE-08DB-4A77-98B1-9BA481E68AA5}" destId="{D047FFAE-77B3-421B-92F0-362752935531}" srcOrd="1" destOrd="0" presId="urn:microsoft.com/office/officeart/2005/8/layout/list1"/>
    <dgm:cxn modelId="{D5975D74-4D8F-4C54-AAA0-09EA25F70F2A}" type="presOf" srcId="{3C6D04AE-08DB-4A77-98B1-9BA481E68AA5}" destId="{80478053-F069-47F5-B198-C4C9100F550E}" srcOrd="0" destOrd="0" presId="urn:microsoft.com/office/officeart/2005/8/layout/list1"/>
    <dgm:cxn modelId="{F5A960D2-498B-47B6-B1F4-D4EE2107CD11}" srcId="{BAAD4643-E2BF-41B7-8BEF-248493292C1D}" destId="{71CF0080-E7B9-4507-BBC6-0E3F0FA38D17}" srcOrd="0" destOrd="0" parTransId="{6835A689-915A-4352-91D3-5291189171C8}" sibTransId="{F8BAE40D-381C-498D-8858-B35360CD169D}"/>
    <dgm:cxn modelId="{3F5BBDBD-37ED-418B-834E-F224681452B2}" srcId="{BAAD4643-E2BF-41B7-8BEF-248493292C1D}" destId="{DDB5D4D5-F0DC-4B2C-8D5C-E3DCF1E6E318}" srcOrd="6" destOrd="0" parTransId="{CD35ADFC-5C44-4908-8D26-BB2CD9182E1F}" sibTransId="{45B2B1C4-615C-4C98-9510-EE33D60CB42C}"/>
    <dgm:cxn modelId="{2D9F065F-B536-4C34-8B93-F6D97D6E2567}" srcId="{BAAD4643-E2BF-41B7-8BEF-248493292C1D}" destId="{D6224BD3-3BC6-4485-AB9D-160F759FEB93}" srcOrd="2" destOrd="0" parTransId="{8CA9BC22-B59C-4281-8906-9A2CBB0A73BF}" sibTransId="{D6DA56F7-2B88-4AA6-990A-3A35EB5491A8}"/>
    <dgm:cxn modelId="{C3B70B80-C47B-475D-81DA-8AFD145534EC}" type="presOf" srcId="{41793F46-6F52-403E-AAD9-CF07B3B99E5B}" destId="{211A6CCC-8641-4D98-BFC7-0816E0D129A5}" srcOrd="1" destOrd="0" presId="urn:microsoft.com/office/officeart/2005/8/layout/list1"/>
    <dgm:cxn modelId="{B019D2B3-B3CB-43A5-8D6F-E92DA7F80F78}" type="presOf" srcId="{41793F46-6F52-403E-AAD9-CF07B3B99E5B}" destId="{0719928F-E7CF-4F55-AF59-EF1E861A7A48}" srcOrd="0" destOrd="0" presId="urn:microsoft.com/office/officeart/2005/8/layout/list1"/>
    <dgm:cxn modelId="{08A5365F-B441-4AA5-AE05-418C4A906E27}" type="presOf" srcId="{DDB5D4D5-F0DC-4B2C-8D5C-E3DCF1E6E318}" destId="{62885C5B-6C82-4120-9D3D-FBE3A51D56E2}" srcOrd="0" destOrd="0" presId="urn:microsoft.com/office/officeart/2005/8/layout/list1"/>
    <dgm:cxn modelId="{15943F03-A9B8-4051-BECD-938EB8240C39}" srcId="{BAAD4643-E2BF-41B7-8BEF-248493292C1D}" destId="{3C6D04AE-08DB-4A77-98B1-9BA481E68AA5}" srcOrd="5" destOrd="0" parTransId="{521F8AB4-E2CA-4E6E-9B34-0A320FB140E1}" sibTransId="{D4E7D81C-1ED8-451C-AFB4-21096A46A823}"/>
    <dgm:cxn modelId="{224B5A0D-B7ED-4DD2-987D-C2967205A7DE}" type="presOf" srcId="{D6224BD3-3BC6-4485-AB9D-160F759FEB93}" destId="{36DD6BFB-A3A4-4112-BBBC-30FDF721043B}" srcOrd="1" destOrd="0" presId="urn:microsoft.com/office/officeart/2005/8/layout/list1"/>
    <dgm:cxn modelId="{7F68157F-5014-419D-8F33-C354382E0840}" srcId="{BAAD4643-E2BF-41B7-8BEF-248493292C1D}" destId="{32009563-ADFA-40B1-A6D5-49C186508A99}" srcOrd="3" destOrd="0" parTransId="{9F4B18C9-CB05-41E7-8E17-08C37C23509F}" sibTransId="{0FE12CDA-9968-4CDE-BAC8-812248D65325}"/>
    <dgm:cxn modelId="{93BE1FC6-62FD-4FC9-B83A-6035C46DDF53}" type="presOf" srcId="{D6224BD3-3BC6-4485-AB9D-160F759FEB93}" destId="{8197C4BF-A119-4E16-ACFF-5959578AAC7E}" srcOrd="0" destOrd="0" presId="urn:microsoft.com/office/officeart/2005/8/layout/list1"/>
    <dgm:cxn modelId="{BB5A5CF3-D1B1-488C-A9EC-C8703290AD03}" type="presOf" srcId="{DDB5D4D5-F0DC-4B2C-8D5C-E3DCF1E6E318}" destId="{6A77FB53-E06C-4416-AB35-DD2DAB3F7877}" srcOrd="1" destOrd="0" presId="urn:microsoft.com/office/officeart/2005/8/layout/list1"/>
    <dgm:cxn modelId="{523207AA-3BD8-4800-A910-C43D61EF9B83}" srcId="{BAAD4643-E2BF-41B7-8BEF-248493292C1D}" destId="{DDEC3539-21FD-4266-B154-21F7FD838DDB}" srcOrd="4" destOrd="0" parTransId="{9E96E0DD-E6E4-44D3-8F8A-65DF0828E181}" sibTransId="{A3BCE9D1-0B17-437E-91EC-FA39555893F0}"/>
    <dgm:cxn modelId="{C82D8F85-089D-449F-BECF-B30FAD32F2C2}" srcId="{BAAD4643-E2BF-41B7-8BEF-248493292C1D}" destId="{41793F46-6F52-403E-AAD9-CF07B3B99E5B}" srcOrd="1" destOrd="0" parTransId="{F516F64D-751E-4523-B4D5-5C2BF669A878}" sibTransId="{7D914A3B-827A-4E67-8A43-D717BABFA28C}"/>
    <dgm:cxn modelId="{37BEDB0D-8FA3-4724-8893-81E0120909B1}" type="presOf" srcId="{71CF0080-E7B9-4507-BBC6-0E3F0FA38D17}" destId="{936EE7A6-8917-42AF-BB5F-D614E8D3B09A}" srcOrd="0" destOrd="0" presId="urn:microsoft.com/office/officeart/2005/8/layout/list1"/>
    <dgm:cxn modelId="{D20AE00C-ACEA-41BF-BFB8-675FFCB5D7FD}" type="presOf" srcId="{32009563-ADFA-40B1-A6D5-49C186508A99}" destId="{A8383D3F-3EBF-4C72-B00D-984850A1CD23}" srcOrd="1" destOrd="0" presId="urn:microsoft.com/office/officeart/2005/8/layout/list1"/>
    <dgm:cxn modelId="{902E1836-95AC-4E19-8DF4-039B82EC9CAE}" type="presOf" srcId="{71CF0080-E7B9-4507-BBC6-0E3F0FA38D17}" destId="{0D52FD00-0313-477E-9009-8CA7EC3176A3}" srcOrd="1" destOrd="0" presId="urn:microsoft.com/office/officeart/2005/8/layout/list1"/>
    <dgm:cxn modelId="{3458B26A-6B02-4160-910E-ADDC32DECBBE}" type="presParOf" srcId="{DF376947-4A33-4900-B3E1-8B32B42DD49B}" destId="{AE35FAB2-2778-40AA-8DC1-19023E6CC9E7}" srcOrd="0" destOrd="0" presId="urn:microsoft.com/office/officeart/2005/8/layout/list1"/>
    <dgm:cxn modelId="{8C258243-085D-47B6-A078-068D0966E4DB}" type="presParOf" srcId="{AE35FAB2-2778-40AA-8DC1-19023E6CC9E7}" destId="{936EE7A6-8917-42AF-BB5F-D614E8D3B09A}" srcOrd="0" destOrd="0" presId="urn:microsoft.com/office/officeart/2005/8/layout/list1"/>
    <dgm:cxn modelId="{51E2D0E6-BCB6-4C73-BDD0-E2630A4620C2}" type="presParOf" srcId="{AE35FAB2-2778-40AA-8DC1-19023E6CC9E7}" destId="{0D52FD00-0313-477E-9009-8CA7EC3176A3}" srcOrd="1" destOrd="0" presId="urn:microsoft.com/office/officeart/2005/8/layout/list1"/>
    <dgm:cxn modelId="{9335AD0D-14CE-49CD-99C9-4F630D86A50F}" type="presParOf" srcId="{DF376947-4A33-4900-B3E1-8B32B42DD49B}" destId="{F0B80120-8162-48B6-92F1-EE8B6272292D}" srcOrd="1" destOrd="0" presId="urn:microsoft.com/office/officeart/2005/8/layout/list1"/>
    <dgm:cxn modelId="{2545EBDB-F3EF-4A87-8644-ABC30355D72C}" type="presParOf" srcId="{DF376947-4A33-4900-B3E1-8B32B42DD49B}" destId="{EB7C6A56-FAEE-477A-A83C-C3E0E995613C}" srcOrd="2" destOrd="0" presId="urn:microsoft.com/office/officeart/2005/8/layout/list1"/>
    <dgm:cxn modelId="{60F3E338-22B8-45BB-9878-288A3C01FA3C}" type="presParOf" srcId="{DF376947-4A33-4900-B3E1-8B32B42DD49B}" destId="{96CA46E0-CD09-489E-846A-9FB2A3D3A20E}" srcOrd="3" destOrd="0" presId="urn:microsoft.com/office/officeart/2005/8/layout/list1"/>
    <dgm:cxn modelId="{22A157C4-FFDE-4EAB-B34E-6BB951AA15F1}" type="presParOf" srcId="{DF376947-4A33-4900-B3E1-8B32B42DD49B}" destId="{1A30DA00-F17D-4360-B411-51AC7EA03BF5}" srcOrd="4" destOrd="0" presId="urn:microsoft.com/office/officeart/2005/8/layout/list1"/>
    <dgm:cxn modelId="{8E439CE7-57A2-4141-8A56-20AE98D7E8D8}" type="presParOf" srcId="{1A30DA00-F17D-4360-B411-51AC7EA03BF5}" destId="{0719928F-E7CF-4F55-AF59-EF1E861A7A48}" srcOrd="0" destOrd="0" presId="urn:microsoft.com/office/officeart/2005/8/layout/list1"/>
    <dgm:cxn modelId="{6F62F06E-DA8F-488C-9C35-CF231F4941BA}" type="presParOf" srcId="{1A30DA00-F17D-4360-B411-51AC7EA03BF5}" destId="{211A6CCC-8641-4D98-BFC7-0816E0D129A5}" srcOrd="1" destOrd="0" presId="urn:microsoft.com/office/officeart/2005/8/layout/list1"/>
    <dgm:cxn modelId="{ACFF8E95-EFE6-48FB-A075-58E8E943E62F}" type="presParOf" srcId="{DF376947-4A33-4900-B3E1-8B32B42DD49B}" destId="{2730D2B0-98A8-408A-B928-757EA6E9BEDF}" srcOrd="5" destOrd="0" presId="urn:microsoft.com/office/officeart/2005/8/layout/list1"/>
    <dgm:cxn modelId="{677FABD7-546D-49DF-8A24-92CD70181DF8}" type="presParOf" srcId="{DF376947-4A33-4900-B3E1-8B32B42DD49B}" destId="{38DFBF82-C976-497A-A309-DC0F87996B64}" srcOrd="6" destOrd="0" presId="urn:microsoft.com/office/officeart/2005/8/layout/list1"/>
    <dgm:cxn modelId="{105534B8-55A2-4791-9370-644452648B42}" type="presParOf" srcId="{DF376947-4A33-4900-B3E1-8B32B42DD49B}" destId="{9B324378-0C42-453D-B656-3360217CEC73}" srcOrd="7" destOrd="0" presId="urn:microsoft.com/office/officeart/2005/8/layout/list1"/>
    <dgm:cxn modelId="{3617C8E7-94A0-4A96-9155-9EFFD8472446}" type="presParOf" srcId="{DF376947-4A33-4900-B3E1-8B32B42DD49B}" destId="{FE903577-AA82-4AF9-A9A3-9326A1FE4F0E}" srcOrd="8" destOrd="0" presId="urn:microsoft.com/office/officeart/2005/8/layout/list1"/>
    <dgm:cxn modelId="{0F500D3E-AC5A-474A-B4A1-EDA86391DAFF}" type="presParOf" srcId="{FE903577-AA82-4AF9-A9A3-9326A1FE4F0E}" destId="{8197C4BF-A119-4E16-ACFF-5959578AAC7E}" srcOrd="0" destOrd="0" presId="urn:microsoft.com/office/officeart/2005/8/layout/list1"/>
    <dgm:cxn modelId="{E42D58F6-9DFC-49E6-95CA-6A811B32AB8C}" type="presParOf" srcId="{FE903577-AA82-4AF9-A9A3-9326A1FE4F0E}" destId="{36DD6BFB-A3A4-4112-BBBC-30FDF721043B}" srcOrd="1" destOrd="0" presId="urn:microsoft.com/office/officeart/2005/8/layout/list1"/>
    <dgm:cxn modelId="{1C31E687-A05C-4A48-9EC4-A683F3E8274C}" type="presParOf" srcId="{DF376947-4A33-4900-B3E1-8B32B42DD49B}" destId="{17558EC0-C294-4F8B-B702-9B4E1EF11773}" srcOrd="9" destOrd="0" presId="urn:microsoft.com/office/officeart/2005/8/layout/list1"/>
    <dgm:cxn modelId="{9B195428-3C1B-4AA8-9D54-93386D43B1EF}" type="presParOf" srcId="{DF376947-4A33-4900-B3E1-8B32B42DD49B}" destId="{C7EBFA69-194D-437C-A08B-6030CF3D3D1E}" srcOrd="10" destOrd="0" presId="urn:microsoft.com/office/officeart/2005/8/layout/list1"/>
    <dgm:cxn modelId="{3E315015-59BC-4F37-A7CB-3B8A57658BB5}" type="presParOf" srcId="{DF376947-4A33-4900-B3E1-8B32B42DD49B}" destId="{3D781083-84FE-4961-A591-9620B23B99B3}" srcOrd="11" destOrd="0" presId="urn:microsoft.com/office/officeart/2005/8/layout/list1"/>
    <dgm:cxn modelId="{E5796BE2-A7B2-427A-9992-28D116085261}" type="presParOf" srcId="{DF376947-4A33-4900-B3E1-8B32B42DD49B}" destId="{9DD8DB80-E2C7-40D0-B88D-E360F29070EB}" srcOrd="12" destOrd="0" presId="urn:microsoft.com/office/officeart/2005/8/layout/list1"/>
    <dgm:cxn modelId="{E005A7BA-46E8-4699-81D8-A0C54C187345}" type="presParOf" srcId="{9DD8DB80-E2C7-40D0-B88D-E360F29070EB}" destId="{E4AE31B8-9420-45FD-A36A-8767D1E45003}" srcOrd="0" destOrd="0" presId="urn:microsoft.com/office/officeart/2005/8/layout/list1"/>
    <dgm:cxn modelId="{D7DD7182-6CDF-44A6-9AC3-907C7BFA1D90}" type="presParOf" srcId="{9DD8DB80-E2C7-40D0-B88D-E360F29070EB}" destId="{A8383D3F-3EBF-4C72-B00D-984850A1CD23}" srcOrd="1" destOrd="0" presId="urn:microsoft.com/office/officeart/2005/8/layout/list1"/>
    <dgm:cxn modelId="{7C0D1791-D6EA-439B-829B-F0F60FCF6E20}" type="presParOf" srcId="{DF376947-4A33-4900-B3E1-8B32B42DD49B}" destId="{C3705D11-29AE-46E4-82A6-4E96CD1D216A}" srcOrd="13" destOrd="0" presId="urn:microsoft.com/office/officeart/2005/8/layout/list1"/>
    <dgm:cxn modelId="{B798B1EE-791B-4A7B-A75B-EE5EC0FFB7F2}" type="presParOf" srcId="{DF376947-4A33-4900-B3E1-8B32B42DD49B}" destId="{D67518B8-2212-4EF3-8E2B-6CD3BA8562DC}" srcOrd="14" destOrd="0" presId="urn:microsoft.com/office/officeart/2005/8/layout/list1"/>
    <dgm:cxn modelId="{109D032F-9F9E-4170-A3CF-7F3BD978DE48}" type="presParOf" srcId="{DF376947-4A33-4900-B3E1-8B32B42DD49B}" destId="{FC1A80AF-2C8B-4BC2-B95E-561BA3ECCFB2}" srcOrd="15" destOrd="0" presId="urn:microsoft.com/office/officeart/2005/8/layout/list1"/>
    <dgm:cxn modelId="{6CF2354F-526D-4336-821B-67F4E9BD0BDA}" type="presParOf" srcId="{DF376947-4A33-4900-B3E1-8B32B42DD49B}" destId="{A0157BE0-DA08-45E0-B77F-F15A5B71F2A7}" srcOrd="16" destOrd="0" presId="urn:microsoft.com/office/officeart/2005/8/layout/list1"/>
    <dgm:cxn modelId="{B9B86DB8-FF4F-48AC-8A65-01544F5F9993}" type="presParOf" srcId="{A0157BE0-DA08-45E0-B77F-F15A5B71F2A7}" destId="{B5E91D3C-42AC-4E56-8022-7E467A78D6CF}" srcOrd="0" destOrd="0" presId="urn:microsoft.com/office/officeart/2005/8/layout/list1"/>
    <dgm:cxn modelId="{E4D3A8DE-4173-4C4C-9C60-6D8DA24A9DE3}" type="presParOf" srcId="{A0157BE0-DA08-45E0-B77F-F15A5B71F2A7}" destId="{A3599724-0D88-419A-B43F-B91FB801583D}" srcOrd="1" destOrd="0" presId="urn:microsoft.com/office/officeart/2005/8/layout/list1"/>
    <dgm:cxn modelId="{8D418B41-BFE6-4D89-AD04-FD3170EABA47}" type="presParOf" srcId="{DF376947-4A33-4900-B3E1-8B32B42DD49B}" destId="{BD4D4A33-541A-4175-8042-0864A12E6A1E}" srcOrd="17" destOrd="0" presId="urn:microsoft.com/office/officeart/2005/8/layout/list1"/>
    <dgm:cxn modelId="{8C965676-07CA-4AAA-BD0B-827EAEC55733}" type="presParOf" srcId="{DF376947-4A33-4900-B3E1-8B32B42DD49B}" destId="{950B3A5D-9FFF-4080-9B27-A95F0B2E72D2}" srcOrd="18" destOrd="0" presId="urn:microsoft.com/office/officeart/2005/8/layout/list1"/>
    <dgm:cxn modelId="{1E464A8D-EE1F-4D3E-819F-6EBAB432DC0E}" type="presParOf" srcId="{DF376947-4A33-4900-B3E1-8B32B42DD49B}" destId="{3D92CE2D-CA5B-412D-AB14-8EDA1ED9B1C1}" srcOrd="19" destOrd="0" presId="urn:microsoft.com/office/officeart/2005/8/layout/list1"/>
    <dgm:cxn modelId="{1951BB7A-A1D4-46E8-A754-10D2467CDDAC}" type="presParOf" srcId="{DF376947-4A33-4900-B3E1-8B32B42DD49B}" destId="{406685DE-A1CA-4911-A5E0-D03B11A4FFF6}" srcOrd="20" destOrd="0" presId="urn:microsoft.com/office/officeart/2005/8/layout/list1"/>
    <dgm:cxn modelId="{4EE5ADF1-A9FB-4A34-A8FB-239AE30E7FDD}" type="presParOf" srcId="{406685DE-A1CA-4911-A5E0-D03B11A4FFF6}" destId="{80478053-F069-47F5-B198-C4C9100F550E}" srcOrd="0" destOrd="0" presId="urn:microsoft.com/office/officeart/2005/8/layout/list1"/>
    <dgm:cxn modelId="{EC768EFD-C9C1-417C-BC1B-EBBF84D00F2D}" type="presParOf" srcId="{406685DE-A1CA-4911-A5E0-D03B11A4FFF6}" destId="{D047FFAE-77B3-421B-92F0-362752935531}" srcOrd="1" destOrd="0" presId="urn:microsoft.com/office/officeart/2005/8/layout/list1"/>
    <dgm:cxn modelId="{3AD85631-E874-4122-BE0E-4971EAECB07D}" type="presParOf" srcId="{DF376947-4A33-4900-B3E1-8B32B42DD49B}" destId="{A74B6384-0995-4284-B091-8B9C9A9459E5}" srcOrd="21" destOrd="0" presId="urn:microsoft.com/office/officeart/2005/8/layout/list1"/>
    <dgm:cxn modelId="{EE13161D-DB3D-4C3F-ADE4-F149F0E2EB88}" type="presParOf" srcId="{DF376947-4A33-4900-B3E1-8B32B42DD49B}" destId="{D85A6D1E-A78D-477D-8958-CE292E377B4C}" srcOrd="22" destOrd="0" presId="urn:microsoft.com/office/officeart/2005/8/layout/list1"/>
    <dgm:cxn modelId="{A823F8DB-C896-478A-96A3-607305877B0A}" type="presParOf" srcId="{DF376947-4A33-4900-B3E1-8B32B42DD49B}" destId="{D6811B07-4BDE-4735-AA89-82092840D9E1}" srcOrd="23" destOrd="0" presId="urn:microsoft.com/office/officeart/2005/8/layout/list1"/>
    <dgm:cxn modelId="{FBF476F9-1700-4DBD-9F9A-688D3B50F6E0}" type="presParOf" srcId="{DF376947-4A33-4900-B3E1-8B32B42DD49B}" destId="{94914A9F-173A-4119-BA7A-2C9E4B3A7F46}" srcOrd="24" destOrd="0" presId="urn:microsoft.com/office/officeart/2005/8/layout/list1"/>
    <dgm:cxn modelId="{BC0ECE24-9949-4A00-A8AF-7BBD68284350}" type="presParOf" srcId="{94914A9F-173A-4119-BA7A-2C9E4B3A7F46}" destId="{62885C5B-6C82-4120-9D3D-FBE3A51D56E2}" srcOrd="0" destOrd="0" presId="urn:microsoft.com/office/officeart/2005/8/layout/list1"/>
    <dgm:cxn modelId="{0BFC6D42-2B9A-40DC-A751-E2F836990B81}" type="presParOf" srcId="{94914A9F-173A-4119-BA7A-2C9E4B3A7F46}" destId="{6A77FB53-E06C-4416-AB35-DD2DAB3F7877}" srcOrd="1" destOrd="0" presId="urn:microsoft.com/office/officeart/2005/8/layout/list1"/>
    <dgm:cxn modelId="{27B4C1F3-1103-432F-95B4-129D7B7E7051}" type="presParOf" srcId="{DF376947-4A33-4900-B3E1-8B32B42DD49B}" destId="{4729BDEA-5771-4518-BFB6-CE132AB867C0}" srcOrd="25" destOrd="0" presId="urn:microsoft.com/office/officeart/2005/8/layout/list1"/>
    <dgm:cxn modelId="{24B09953-F23E-466C-9A74-E3F11CA463A2}" type="presParOf" srcId="{DF376947-4A33-4900-B3E1-8B32B42DD49B}" destId="{95990A46-6486-40C4-A2A5-EFC36A9C3ABA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AD4643-E2BF-41B7-8BEF-248493292C1D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1CF0080-E7B9-4507-BBC6-0E3F0FA38D17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Рекомендации по сохранению и укреплению здоровья в соответствии с климатическими и экологическими условиями, в которых функционирует ДО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35A689-915A-4352-91D3-5291189171C8}" type="parTrans" cxnId="{F5A960D2-498B-47B6-B1F4-D4EE2107CD1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8BAE40D-381C-498D-8858-B35360CD169D}" type="sibTrans" cxnId="{F5A960D2-498B-47B6-B1F4-D4EE2107CD1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1793F46-6F52-403E-AAD9-CF07B3B99E5B}">
      <dgm:prSet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Программа по художественно-эстетическому развитию на основе материала местных писателей, композиторов, художников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16F64D-751E-4523-B4D5-5C2BF669A878}" type="parTrans" cxnId="{C82D8F85-089D-449F-BECF-B30FAD32F2C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D914A3B-827A-4E67-8A43-D717BABFA28C}" type="sibTrans" cxnId="{C82D8F85-089D-449F-BECF-B30FAD32F2C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6224BD3-3BC6-4485-AB9D-160F759FEB9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Программа по познавательному развитию с углублённым материалом о местной флоре и фауне</a:t>
          </a:r>
          <a:endParaRPr lang="ru-RU" sz="16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A9BC22-B59C-4281-8906-9A2CBB0A73BF}" type="parTrans" cxnId="{2D9F065F-B536-4C34-8B93-F6D97D6E256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6DA56F7-2B88-4AA6-990A-3A35EB5491A8}" type="sibTrans" cxnId="{2D9F065F-B536-4C34-8B93-F6D97D6E256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2009563-ADFA-40B1-A6D5-49C186508A99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Программа приобщения к труду с учётом структуры занятости региона</a:t>
          </a:r>
          <a:endParaRPr lang="ru-RU" sz="16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4B18C9-CB05-41E7-8E17-08C37C23509F}" type="parTrans" cxnId="{7F68157F-5014-419D-8F33-C354382E084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FE12CDA-9968-4CDE-BAC8-812248D65325}" type="sibTrans" cxnId="{7F68157F-5014-419D-8F33-C354382E084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DEC3539-21FD-4266-B154-21F7FD838DDB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Программа патриотического воспитания — воспитание любви и интереса к малой родине</a:t>
          </a:r>
          <a:endParaRPr lang="ru-RU" sz="16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96E0DD-E6E4-44D3-8F8A-65DF0828E181}" type="parTrans" cxnId="{523207AA-3BD8-4800-A910-C43D61EF9B8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3BCE9D1-0B17-437E-91EC-FA39555893F0}" type="sibTrans" cxnId="{523207AA-3BD8-4800-A910-C43D61EF9B8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F376947-4A33-4900-B3E1-8B32B42DD49B}" type="pres">
      <dgm:prSet presAssocID="{BAAD4643-E2BF-41B7-8BEF-248493292C1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35FAB2-2778-40AA-8DC1-19023E6CC9E7}" type="pres">
      <dgm:prSet presAssocID="{71CF0080-E7B9-4507-BBC6-0E3F0FA38D17}" presName="parentLin" presStyleCnt="0"/>
      <dgm:spPr/>
    </dgm:pt>
    <dgm:pt modelId="{936EE7A6-8917-42AF-BB5F-D614E8D3B09A}" type="pres">
      <dgm:prSet presAssocID="{71CF0080-E7B9-4507-BBC6-0E3F0FA38D17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0D52FD00-0313-477E-9009-8CA7EC3176A3}" type="pres">
      <dgm:prSet presAssocID="{71CF0080-E7B9-4507-BBC6-0E3F0FA38D17}" presName="parentText" presStyleLbl="node1" presStyleIdx="0" presStyleCnt="5" custScaleX="130432" custScaleY="2274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B80120-8162-48B6-92F1-EE8B6272292D}" type="pres">
      <dgm:prSet presAssocID="{71CF0080-E7B9-4507-BBC6-0E3F0FA38D17}" presName="negativeSpace" presStyleCnt="0"/>
      <dgm:spPr/>
    </dgm:pt>
    <dgm:pt modelId="{EB7C6A56-FAEE-477A-A83C-C3E0E995613C}" type="pres">
      <dgm:prSet presAssocID="{71CF0080-E7B9-4507-BBC6-0E3F0FA38D17}" presName="childText" presStyleLbl="conFgAcc1" presStyleIdx="0" presStyleCnt="5">
        <dgm:presLayoutVars>
          <dgm:bulletEnabled val="1"/>
        </dgm:presLayoutVars>
      </dgm:prSet>
      <dgm:spPr/>
    </dgm:pt>
    <dgm:pt modelId="{96CA46E0-CD09-489E-846A-9FB2A3D3A20E}" type="pres">
      <dgm:prSet presAssocID="{F8BAE40D-381C-498D-8858-B35360CD169D}" presName="spaceBetweenRectangles" presStyleCnt="0"/>
      <dgm:spPr/>
    </dgm:pt>
    <dgm:pt modelId="{1A30DA00-F17D-4360-B411-51AC7EA03BF5}" type="pres">
      <dgm:prSet presAssocID="{41793F46-6F52-403E-AAD9-CF07B3B99E5B}" presName="parentLin" presStyleCnt="0"/>
      <dgm:spPr/>
    </dgm:pt>
    <dgm:pt modelId="{0719928F-E7CF-4F55-AF59-EF1E861A7A48}" type="pres">
      <dgm:prSet presAssocID="{41793F46-6F52-403E-AAD9-CF07B3B99E5B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211A6CCC-8641-4D98-BFC7-0816E0D129A5}" type="pres">
      <dgm:prSet presAssocID="{41793F46-6F52-403E-AAD9-CF07B3B99E5B}" presName="parentText" presStyleLbl="node1" presStyleIdx="1" presStyleCnt="5" custScaleX="133014" custScaleY="2223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30D2B0-98A8-408A-B928-757EA6E9BEDF}" type="pres">
      <dgm:prSet presAssocID="{41793F46-6F52-403E-AAD9-CF07B3B99E5B}" presName="negativeSpace" presStyleCnt="0"/>
      <dgm:spPr/>
    </dgm:pt>
    <dgm:pt modelId="{38DFBF82-C976-497A-A309-DC0F87996B64}" type="pres">
      <dgm:prSet presAssocID="{41793F46-6F52-403E-AAD9-CF07B3B99E5B}" presName="childText" presStyleLbl="conFgAcc1" presStyleIdx="1" presStyleCnt="5">
        <dgm:presLayoutVars>
          <dgm:bulletEnabled val="1"/>
        </dgm:presLayoutVars>
      </dgm:prSet>
      <dgm:spPr/>
    </dgm:pt>
    <dgm:pt modelId="{9B324378-0C42-453D-B656-3360217CEC73}" type="pres">
      <dgm:prSet presAssocID="{7D914A3B-827A-4E67-8A43-D717BABFA28C}" presName="spaceBetweenRectangles" presStyleCnt="0"/>
      <dgm:spPr/>
    </dgm:pt>
    <dgm:pt modelId="{FE903577-AA82-4AF9-A9A3-9326A1FE4F0E}" type="pres">
      <dgm:prSet presAssocID="{D6224BD3-3BC6-4485-AB9D-160F759FEB93}" presName="parentLin" presStyleCnt="0"/>
      <dgm:spPr/>
    </dgm:pt>
    <dgm:pt modelId="{8197C4BF-A119-4E16-ACFF-5959578AAC7E}" type="pres">
      <dgm:prSet presAssocID="{D6224BD3-3BC6-4485-AB9D-160F759FEB93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36DD6BFB-A3A4-4112-BBBC-30FDF721043B}" type="pres">
      <dgm:prSet presAssocID="{D6224BD3-3BC6-4485-AB9D-160F759FEB93}" presName="parentText" presStyleLbl="node1" presStyleIdx="2" presStyleCnt="5" custScaleX="133013" custScaleY="2148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558EC0-C294-4F8B-B702-9B4E1EF11773}" type="pres">
      <dgm:prSet presAssocID="{D6224BD3-3BC6-4485-AB9D-160F759FEB93}" presName="negativeSpace" presStyleCnt="0"/>
      <dgm:spPr/>
    </dgm:pt>
    <dgm:pt modelId="{C7EBFA69-194D-437C-A08B-6030CF3D3D1E}" type="pres">
      <dgm:prSet presAssocID="{D6224BD3-3BC6-4485-AB9D-160F759FEB93}" presName="childText" presStyleLbl="conFgAcc1" presStyleIdx="2" presStyleCnt="5">
        <dgm:presLayoutVars>
          <dgm:bulletEnabled val="1"/>
        </dgm:presLayoutVars>
      </dgm:prSet>
      <dgm:spPr/>
    </dgm:pt>
    <dgm:pt modelId="{3D781083-84FE-4961-A591-9620B23B99B3}" type="pres">
      <dgm:prSet presAssocID="{D6DA56F7-2B88-4AA6-990A-3A35EB5491A8}" presName="spaceBetweenRectangles" presStyleCnt="0"/>
      <dgm:spPr/>
    </dgm:pt>
    <dgm:pt modelId="{9DD8DB80-E2C7-40D0-B88D-E360F29070EB}" type="pres">
      <dgm:prSet presAssocID="{32009563-ADFA-40B1-A6D5-49C186508A99}" presName="parentLin" presStyleCnt="0"/>
      <dgm:spPr/>
    </dgm:pt>
    <dgm:pt modelId="{E4AE31B8-9420-45FD-A36A-8767D1E45003}" type="pres">
      <dgm:prSet presAssocID="{32009563-ADFA-40B1-A6D5-49C186508A99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A8383D3F-3EBF-4C72-B00D-984850A1CD23}" type="pres">
      <dgm:prSet presAssocID="{32009563-ADFA-40B1-A6D5-49C186508A99}" presName="parentText" presStyleLbl="node1" presStyleIdx="3" presStyleCnt="5" custScaleX="131914" custScaleY="16917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705D11-29AE-46E4-82A6-4E96CD1D216A}" type="pres">
      <dgm:prSet presAssocID="{32009563-ADFA-40B1-A6D5-49C186508A99}" presName="negativeSpace" presStyleCnt="0"/>
      <dgm:spPr/>
    </dgm:pt>
    <dgm:pt modelId="{D67518B8-2212-4EF3-8E2B-6CD3BA8562DC}" type="pres">
      <dgm:prSet presAssocID="{32009563-ADFA-40B1-A6D5-49C186508A99}" presName="childText" presStyleLbl="conFgAcc1" presStyleIdx="3" presStyleCnt="5">
        <dgm:presLayoutVars>
          <dgm:bulletEnabled val="1"/>
        </dgm:presLayoutVars>
      </dgm:prSet>
      <dgm:spPr/>
    </dgm:pt>
    <dgm:pt modelId="{FC1A80AF-2C8B-4BC2-B95E-561BA3ECCFB2}" type="pres">
      <dgm:prSet presAssocID="{0FE12CDA-9968-4CDE-BAC8-812248D65325}" presName="spaceBetweenRectangles" presStyleCnt="0"/>
      <dgm:spPr/>
    </dgm:pt>
    <dgm:pt modelId="{A0157BE0-DA08-45E0-B77F-F15A5B71F2A7}" type="pres">
      <dgm:prSet presAssocID="{DDEC3539-21FD-4266-B154-21F7FD838DDB}" presName="parentLin" presStyleCnt="0"/>
      <dgm:spPr/>
    </dgm:pt>
    <dgm:pt modelId="{B5E91D3C-42AC-4E56-8022-7E467A78D6CF}" type="pres">
      <dgm:prSet presAssocID="{DDEC3539-21FD-4266-B154-21F7FD83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A3599724-0D88-419A-B43F-B91FB801583D}" type="pres">
      <dgm:prSet presAssocID="{DDEC3539-21FD-4266-B154-21F7FD838DDB}" presName="parentText" presStyleLbl="node1" presStyleIdx="4" presStyleCnt="5" custScaleX="131198" custScaleY="2187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4D4A33-541A-4175-8042-0864A12E6A1E}" type="pres">
      <dgm:prSet presAssocID="{DDEC3539-21FD-4266-B154-21F7FD838DDB}" presName="negativeSpace" presStyleCnt="0"/>
      <dgm:spPr/>
    </dgm:pt>
    <dgm:pt modelId="{950B3A5D-9FFF-4080-9B27-A95F0B2E72D2}" type="pres">
      <dgm:prSet presAssocID="{DDEC3539-21FD-4266-B154-21F7FD838DDB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7F68157F-5014-419D-8F33-C354382E0840}" srcId="{BAAD4643-E2BF-41B7-8BEF-248493292C1D}" destId="{32009563-ADFA-40B1-A6D5-49C186508A99}" srcOrd="3" destOrd="0" parTransId="{9F4B18C9-CB05-41E7-8E17-08C37C23509F}" sibTransId="{0FE12CDA-9968-4CDE-BAC8-812248D65325}"/>
    <dgm:cxn modelId="{523207AA-3BD8-4800-A910-C43D61EF9B83}" srcId="{BAAD4643-E2BF-41B7-8BEF-248493292C1D}" destId="{DDEC3539-21FD-4266-B154-21F7FD838DDB}" srcOrd="4" destOrd="0" parTransId="{9E96E0DD-E6E4-44D3-8F8A-65DF0828E181}" sibTransId="{A3BCE9D1-0B17-437E-91EC-FA39555893F0}"/>
    <dgm:cxn modelId="{D214A47D-C38B-4EC5-A92D-C876EE08176D}" type="presOf" srcId="{41793F46-6F52-403E-AAD9-CF07B3B99E5B}" destId="{0719928F-E7CF-4F55-AF59-EF1E861A7A48}" srcOrd="0" destOrd="0" presId="urn:microsoft.com/office/officeart/2005/8/layout/list1"/>
    <dgm:cxn modelId="{DE606A69-C2FF-4F06-94F2-54F055560729}" type="presOf" srcId="{71CF0080-E7B9-4507-BBC6-0E3F0FA38D17}" destId="{936EE7A6-8917-42AF-BB5F-D614E8D3B09A}" srcOrd="0" destOrd="0" presId="urn:microsoft.com/office/officeart/2005/8/layout/list1"/>
    <dgm:cxn modelId="{42390033-14DB-4DE6-AFD9-70C1276D3D18}" type="presOf" srcId="{41793F46-6F52-403E-AAD9-CF07B3B99E5B}" destId="{211A6CCC-8641-4D98-BFC7-0816E0D129A5}" srcOrd="1" destOrd="0" presId="urn:microsoft.com/office/officeart/2005/8/layout/list1"/>
    <dgm:cxn modelId="{2D9F065F-B536-4C34-8B93-F6D97D6E2567}" srcId="{BAAD4643-E2BF-41B7-8BEF-248493292C1D}" destId="{D6224BD3-3BC6-4485-AB9D-160F759FEB93}" srcOrd="2" destOrd="0" parTransId="{8CA9BC22-B59C-4281-8906-9A2CBB0A73BF}" sibTransId="{D6DA56F7-2B88-4AA6-990A-3A35EB5491A8}"/>
    <dgm:cxn modelId="{26DF02A4-4C92-4375-A593-D39F0C84FE7C}" type="presOf" srcId="{71CF0080-E7B9-4507-BBC6-0E3F0FA38D17}" destId="{0D52FD00-0313-477E-9009-8CA7EC3176A3}" srcOrd="1" destOrd="0" presId="urn:microsoft.com/office/officeart/2005/8/layout/list1"/>
    <dgm:cxn modelId="{C82D8F85-089D-449F-BECF-B30FAD32F2C2}" srcId="{BAAD4643-E2BF-41B7-8BEF-248493292C1D}" destId="{41793F46-6F52-403E-AAD9-CF07B3B99E5B}" srcOrd="1" destOrd="0" parTransId="{F516F64D-751E-4523-B4D5-5C2BF669A878}" sibTransId="{7D914A3B-827A-4E67-8A43-D717BABFA28C}"/>
    <dgm:cxn modelId="{DECBE2BD-DE0A-4E6B-BF29-C1F840045766}" type="presOf" srcId="{32009563-ADFA-40B1-A6D5-49C186508A99}" destId="{A8383D3F-3EBF-4C72-B00D-984850A1CD23}" srcOrd="1" destOrd="0" presId="urn:microsoft.com/office/officeart/2005/8/layout/list1"/>
    <dgm:cxn modelId="{312A5113-177C-4C64-BEBD-CC0C73AC532F}" type="presOf" srcId="{D6224BD3-3BC6-4485-AB9D-160F759FEB93}" destId="{36DD6BFB-A3A4-4112-BBBC-30FDF721043B}" srcOrd="1" destOrd="0" presId="urn:microsoft.com/office/officeart/2005/8/layout/list1"/>
    <dgm:cxn modelId="{F5A960D2-498B-47B6-B1F4-D4EE2107CD11}" srcId="{BAAD4643-E2BF-41B7-8BEF-248493292C1D}" destId="{71CF0080-E7B9-4507-BBC6-0E3F0FA38D17}" srcOrd="0" destOrd="0" parTransId="{6835A689-915A-4352-91D3-5291189171C8}" sibTransId="{F8BAE40D-381C-498D-8858-B35360CD169D}"/>
    <dgm:cxn modelId="{9CC8AF32-431A-4CFD-BF03-D3D9375F3805}" type="presOf" srcId="{D6224BD3-3BC6-4485-AB9D-160F759FEB93}" destId="{8197C4BF-A119-4E16-ACFF-5959578AAC7E}" srcOrd="0" destOrd="0" presId="urn:microsoft.com/office/officeart/2005/8/layout/list1"/>
    <dgm:cxn modelId="{4AAEABBA-7BE1-4889-9AE6-8EF6B4848219}" type="presOf" srcId="{BAAD4643-E2BF-41B7-8BEF-248493292C1D}" destId="{DF376947-4A33-4900-B3E1-8B32B42DD49B}" srcOrd="0" destOrd="0" presId="urn:microsoft.com/office/officeart/2005/8/layout/list1"/>
    <dgm:cxn modelId="{DCDCC798-80AC-46BE-9C93-608358C030C3}" type="presOf" srcId="{DDEC3539-21FD-4266-B154-21F7FD838DDB}" destId="{B5E91D3C-42AC-4E56-8022-7E467A78D6CF}" srcOrd="0" destOrd="0" presId="urn:microsoft.com/office/officeart/2005/8/layout/list1"/>
    <dgm:cxn modelId="{93B52CE7-FB0D-4D17-928C-87037796B619}" type="presOf" srcId="{DDEC3539-21FD-4266-B154-21F7FD838DDB}" destId="{A3599724-0D88-419A-B43F-B91FB801583D}" srcOrd="1" destOrd="0" presId="urn:microsoft.com/office/officeart/2005/8/layout/list1"/>
    <dgm:cxn modelId="{ED970FF3-68DA-4F95-8792-738FAFC8A598}" type="presOf" srcId="{32009563-ADFA-40B1-A6D5-49C186508A99}" destId="{E4AE31B8-9420-45FD-A36A-8767D1E45003}" srcOrd="0" destOrd="0" presId="urn:microsoft.com/office/officeart/2005/8/layout/list1"/>
    <dgm:cxn modelId="{909BEF08-1CAE-4F2E-BC30-FFFFD82CC3A1}" type="presParOf" srcId="{DF376947-4A33-4900-B3E1-8B32B42DD49B}" destId="{AE35FAB2-2778-40AA-8DC1-19023E6CC9E7}" srcOrd="0" destOrd="0" presId="urn:microsoft.com/office/officeart/2005/8/layout/list1"/>
    <dgm:cxn modelId="{03806E45-8531-4D8A-805F-A0B5BE903A44}" type="presParOf" srcId="{AE35FAB2-2778-40AA-8DC1-19023E6CC9E7}" destId="{936EE7A6-8917-42AF-BB5F-D614E8D3B09A}" srcOrd="0" destOrd="0" presId="urn:microsoft.com/office/officeart/2005/8/layout/list1"/>
    <dgm:cxn modelId="{A4F112CB-4507-49F7-B1FE-E5B608E482C8}" type="presParOf" srcId="{AE35FAB2-2778-40AA-8DC1-19023E6CC9E7}" destId="{0D52FD00-0313-477E-9009-8CA7EC3176A3}" srcOrd="1" destOrd="0" presId="urn:microsoft.com/office/officeart/2005/8/layout/list1"/>
    <dgm:cxn modelId="{2BDB7319-2671-4745-9512-06702294A9A7}" type="presParOf" srcId="{DF376947-4A33-4900-B3E1-8B32B42DD49B}" destId="{F0B80120-8162-48B6-92F1-EE8B6272292D}" srcOrd="1" destOrd="0" presId="urn:microsoft.com/office/officeart/2005/8/layout/list1"/>
    <dgm:cxn modelId="{E2D55D1C-225B-4494-A1F1-2140BD20B4A5}" type="presParOf" srcId="{DF376947-4A33-4900-B3E1-8B32B42DD49B}" destId="{EB7C6A56-FAEE-477A-A83C-C3E0E995613C}" srcOrd="2" destOrd="0" presId="urn:microsoft.com/office/officeart/2005/8/layout/list1"/>
    <dgm:cxn modelId="{85CB74D7-8CF9-4944-9062-C1193CD306EC}" type="presParOf" srcId="{DF376947-4A33-4900-B3E1-8B32B42DD49B}" destId="{96CA46E0-CD09-489E-846A-9FB2A3D3A20E}" srcOrd="3" destOrd="0" presId="urn:microsoft.com/office/officeart/2005/8/layout/list1"/>
    <dgm:cxn modelId="{8A3C8E48-4162-4954-AABB-F19B67F47BD7}" type="presParOf" srcId="{DF376947-4A33-4900-B3E1-8B32B42DD49B}" destId="{1A30DA00-F17D-4360-B411-51AC7EA03BF5}" srcOrd="4" destOrd="0" presId="urn:microsoft.com/office/officeart/2005/8/layout/list1"/>
    <dgm:cxn modelId="{0ED6E959-F639-4246-A505-D6FE8BFBADE3}" type="presParOf" srcId="{1A30DA00-F17D-4360-B411-51AC7EA03BF5}" destId="{0719928F-E7CF-4F55-AF59-EF1E861A7A48}" srcOrd="0" destOrd="0" presId="urn:microsoft.com/office/officeart/2005/8/layout/list1"/>
    <dgm:cxn modelId="{1C805D91-CEE0-4BE2-97B5-CDA021A47314}" type="presParOf" srcId="{1A30DA00-F17D-4360-B411-51AC7EA03BF5}" destId="{211A6CCC-8641-4D98-BFC7-0816E0D129A5}" srcOrd="1" destOrd="0" presId="urn:microsoft.com/office/officeart/2005/8/layout/list1"/>
    <dgm:cxn modelId="{EC35822C-D1A4-4216-BB8B-F1D98F31E8CD}" type="presParOf" srcId="{DF376947-4A33-4900-B3E1-8B32B42DD49B}" destId="{2730D2B0-98A8-408A-B928-757EA6E9BEDF}" srcOrd="5" destOrd="0" presId="urn:microsoft.com/office/officeart/2005/8/layout/list1"/>
    <dgm:cxn modelId="{5A68224B-5B53-44CB-9FBA-5D7E1DC18309}" type="presParOf" srcId="{DF376947-4A33-4900-B3E1-8B32B42DD49B}" destId="{38DFBF82-C976-497A-A309-DC0F87996B64}" srcOrd="6" destOrd="0" presId="urn:microsoft.com/office/officeart/2005/8/layout/list1"/>
    <dgm:cxn modelId="{87CCED2B-76D5-4DDE-8646-B71BDF04D462}" type="presParOf" srcId="{DF376947-4A33-4900-B3E1-8B32B42DD49B}" destId="{9B324378-0C42-453D-B656-3360217CEC73}" srcOrd="7" destOrd="0" presId="urn:microsoft.com/office/officeart/2005/8/layout/list1"/>
    <dgm:cxn modelId="{C50B6395-5AAF-4404-9BCB-D36922D469A1}" type="presParOf" srcId="{DF376947-4A33-4900-B3E1-8B32B42DD49B}" destId="{FE903577-AA82-4AF9-A9A3-9326A1FE4F0E}" srcOrd="8" destOrd="0" presId="urn:microsoft.com/office/officeart/2005/8/layout/list1"/>
    <dgm:cxn modelId="{C434A42B-0488-45D9-955F-EA32CFE76D42}" type="presParOf" srcId="{FE903577-AA82-4AF9-A9A3-9326A1FE4F0E}" destId="{8197C4BF-A119-4E16-ACFF-5959578AAC7E}" srcOrd="0" destOrd="0" presId="urn:microsoft.com/office/officeart/2005/8/layout/list1"/>
    <dgm:cxn modelId="{8DD99C06-1936-42DA-928E-21A556AB213D}" type="presParOf" srcId="{FE903577-AA82-4AF9-A9A3-9326A1FE4F0E}" destId="{36DD6BFB-A3A4-4112-BBBC-30FDF721043B}" srcOrd="1" destOrd="0" presId="urn:microsoft.com/office/officeart/2005/8/layout/list1"/>
    <dgm:cxn modelId="{B426740F-2809-43BF-A43E-BC815202D1AA}" type="presParOf" srcId="{DF376947-4A33-4900-B3E1-8B32B42DD49B}" destId="{17558EC0-C294-4F8B-B702-9B4E1EF11773}" srcOrd="9" destOrd="0" presId="urn:microsoft.com/office/officeart/2005/8/layout/list1"/>
    <dgm:cxn modelId="{81191C14-5D65-487F-B266-93796DD7345F}" type="presParOf" srcId="{DF376947-4A33-4900-B3E1-8B32B42DD49B}" destId="{C7EBFA69-194D-437C-A08B-6030CF3D3D1E}" srcOrd="10" destOrd="0" presId="urn:microsoft.com/office/officeart/2005/8/layout/list1"/>
    <dgm:cxn modelId="{7B2BD434-8717-43B4-A41C-7F654B2B6A7D}" type="presParOf" srcId="{DF376947-4A33-4900-B3E1-8B32B42DD49B}" destId="{3D781083-84FE-4961-A591-9620B23B99B3}" srcOrd="11" destOrd="0" presId="urn:microsoft.com/office/officeart/2005/8/layout/list1"/>
    <dgm:cxn modelId="{6F68820C-1F38-40DB-BB3E-E18B6BFDC2BB}" type="presParOf" srcId="{DF376947-4A33-4900-B3E1-8B32B42DD49B}" destId="{9DD8DB80-E2C7-40D0-B88D-E360F29070EB}" srcOrd="12" destOrd="0" presId="urn:microsoft.com/office/officeart/2005/8/layout/list1"/>
    <dgm:cxn modelId="{AE2AC605-6826-46D6-95CD-08001C82AABC}" type="presParOf" srcId="{9DD8DB80-E2C7-40D0-B88D-E360F29070EB}" destId="{E4AE31B8-9420-45FD-A36A-8767D1E45003}" srcOrd="0" destOrd="0" presId="urn:microsoft.com/office/officeart/2005/8/layout/list1"/>
    <dgm:cxn modelId="{DF66ADBC-B9A5-4E47-9ADA-7ED810645C73}" type="presParOf" srcId="{9DD8DB80-E2C7-40D0-B88D-E360F29070EB}" destId="{A8383D3F-3EBF-4C72-B00D-984850A1CD23}" srcOrd="1" destOrd="0" presId="urn:microsoft.com/office/officeart/2005/8/layout/list1"/>
    <dgm:cxn modelId="{2E3A73FA-7699-4FB2-B218-D808462BF638}" type="presParOf" srcId="{DF376947-4A33-4900-B3E1-8B32B42DD49B}" destId="{C3705D11-29AE-46E4-82A6-4E96CD1D216A}" srcOrd="13" destOrd="0" presId="urn:microsoft.com/office/officeart/2005/8/layout/list1"/>
    <dgm:cxn modelId="{A4F4FABF-7373-41EA-B46B-CFFD16977B91}" type="presParOf" srcId="{DF376947-4A33-4900-B3E1-8B32B42DD49B}" destId="{D67518B8-2212-4EF3-8E2B-6CD3BA8562DC}" srcOrd="14" destOrd="0" presId="urn:microsoft.com/office/officeart/2005/8/layout/list1"/>
    <dgm:cxn modelId="{D1598C55-DBF3-4B1E-B3F0-2F161BD2CAC6}" type="presParOf" srcId="{DF376947-4A33-4900-B3E1-8B32B42DD49B}" destId="{FC1A80AF-2C8B-4BC2-B95E-561BA3ECCFB2}" srcOrd="15" destOrd="0" presId="urn:microsoft.com/office/officeart/2005/8/layout/list1"/>
    <dgm:cxn modelId="{256A4B95-743F-4C2B-BA2C-72721947EE72}" type="presParOf" srcId="{DF376947-4A33-4900-B3E1-8B32B42DD49B}" destId="{A0157BE0-DA08-45E0-B77F-F15A5B71F2A7}" srcOrd="16" destOrd="0" presId="urn:microsoft.com/office/officeart/2005/8/layout/list1"/>
    <dgm:cxn modelId="{70456436-DF54-4638-B789-6B44351C065D}" type="presParOf" srcId="{A0157BE0-DA08-45E0-B77F-F15A5B71F2A7}" destId="{B5E91D3C-42AC-4E56-8022-7E467A78D6CF}" srcOrd="0" destOrd="0" presId="urn:microsoft.com/office/officeart/2005/8/layout/list1"/>
    <dgm:cxn modelId="{7465D3AE-964A-42EF-B8FE-926F02BB4A55}" type="presParOf" srcId="{A0157BE0-DA08-45E0-B77F-F15A5B71F2A7}" destId="{A3599724-0D88-419A-B43F-B91FB801583D}" srcOrd="1" destOrd="0" presId="urn:microsoft.com/office/officeart/2005/8/layout/list1"/>
    <dgm:cxn modelId="{D8EF8AAD-7249-4CED-8284-7B6AEFDD788C}" type="presParOf" srcId="{DF376947-4A33-4900-B3E1-8B32B42DD49B}" destId="{BD4D4A33-541A-4175-8042-0864A12E6A1E}" srcOrd="17" destOrd="0" presId="urn:microsoft.com/office/officeart/2005/8/layout/list1"/>
    <dgm:cxn modelId="{0F071EC6-3CFF-41CF-89E6-CD01E75BBE57}" type="presParOf" srcId="{DF376947-4A33-4900-B3E1-8B32B42DD49B}" destId="{950B3A5D-9FFF-4080-9B27-A95F0B2E72D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C15565-8C2C-4949-BDD6-84ACCE2F51CB}">
      <dsp:nvSpPr>
        <dsp:cNvPr id="0" name=""/>
        <dsp:cNvSpPr/>
      </dsp:nvSpPr>
      <dsp:spPr>
        <a:xfrm>
          <a:off x="2293644" y="2987"/>
          <a:ext cx="6495434" cy="254351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effectLst/>
              <a:latin typeface="Times New Roman"/>
              <a:ea typeface="Calibri"/>
              <a:cs typeface="Times New Roman"/>
            </a:rPr>
            <a:t>ОП ДО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effectLst/>
              <a:latin typeface="Times New Roman"/>
              <a:ea typeface="Calibri"/>
              <a:cs typeface="Times New Roman"/>
            </a:rPr>
            <a:t> АОП ДО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effectLst/>
              <a:latin typeface="Times New Roman"/>
              <a:ea typeface="Calibri"/>
              <a:cs typeface="Times New Roman"/>
            </a:rPr>
            <a:t>Рабочая программа воспитания и календарный план воспитательной работы в структуре ОП ДО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effectLst/>
              <a:latin typeface="Times New Roman"/>
              <a:ea typeface="Calibri"/>
              <a:cs typeface="Times New Roman"/>
            </a:rPr>
            <a:t> Дополнительные общеразвивающие программы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effectLst/>
              <a:latin typeface="Times New Roman"/>
              <a:ea typeface="Calibri"/>
              <a:cs typeface="Times New Roman"/>
            </a:rPr>
            <a:t> Образовательный процесс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effectLst/>
              <a:latin typeface="Times New Roman"/>
              <a:ea typeface="Calibri"/>
              <a:cs typeface="Times New Roman"/>
            </a:rPr>
            <a:t> Взаимодействие участников образовательных отношений, в том числе по вопросам воспитания, использование педагогами современных образовательных технологий, индивидуализация образования, в том числе для детей с ОВЗ, коррекционно-развивающая работа</a:t>
          </a:r>
          <a:endParaRPr lang="ru-RU" sz="1200" kern="1200" dirty="0"/>
        </a:p>
      </dsp:txBody>
      <dsp:txXfrm>
        <a:off x="2293644" y="320926"/>
        <a:ext cx="5541616" cy="1907636"/>
      </dsp:txXfrm>
    </dsp:sp>
    <dsp:sp modelId="{B458BC38-91E7-4649-AB31-FCAD20A33700}">
      <dsp:nvSpPr>
        <dsp:cNvPr id="0" name=""/>
        <dsp:cNvSpPr/>
      </dsp:nvSpPr>
      <dsp:spPr>
        <a:xfrm>
          <a:off x="0" y="367532"/>
          <a:ext cx="2221640" cy="163089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Качество содержания и организации образовательной деятельности</a:t>
          </a:r>
          <a:endParaRPr lang="ru-RU" sz="18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614" y="447146"/>
        <a:ext cx="2062412" cy="1471668"/>
      </dsp:txXfrm>
    </dsp:sp>
    <dsp:sp modelId="{3F35575E-D4BA-406B-8D6F-EA7339B1E50F}">
      <dsp:nvSpPr>
        <dsp:cNvPr id="0" name=""/>
        <dsp:cNvSpPr/>
      </dsp:nvSpPr>
      <dsp:spPr>
        <a:xfrm>
          <a:off x="2236342" y="2523733"/>
          <a:ext cx="6408804" cy="17916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effectLst/>
              <a:latin typeface="Times New Roman"/>
              <a:ea typeface="Calibri"/>
            </a:rPr>
            <a:t>Финансовые условия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effectLst/>
              <a:latin typeface="Times New Roman"/>
              <a:ea typeface="Calibri"/>
            </a:rPr>
            <a:t>Материально-технические условия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effectLst/>
              <a:latin typeface="Times New Roman"/>
              <a:ea typeface="Calibri"/>
            </a:rPr>
            <a:t> Психолого-педагогические условия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effectLst/>
              <a:latin typeface="Times New Roman"/>
              <a:ea typeface="Calibri"/>
            </a:rPr>
            <a:t>Кадровые условия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effectLst/>
              <a:latin typeface="Times New Roman"/>
              <a:ea typeface="Calibri"/>
            </a:rPr>
            <a:t> РППС в группах и на территории ДОО, в том числе для реализации программы воспитания</a:t>
          </a:r>
          <a:endParaRPr lang="ru-RU" sz="1400" kern="1200" dirty="0"/>
        </a:p>
      </dsp:txBody>
      <dsp:txXfrm>
        <a:off x="2236342" y="2747687"/>
        <a:ext cx="5736943" cy="1343721"/>
      </dsp:txXfrm>
    </dsp:sp>
    <dsp:sp modelId="{FB1B947A-9F7A-4F5F-8F7B-B6B7274F5558}">
      <dsp:nvSpPr>
        <dsp:cNvPr id="0" name=""/>
        <dsp:cNvSpPr/>
      </dsp:nvSpPr>
      <dsp:spPr>
        <a:xfrm>
          <a:off x="0" y="2486376"/>
          <a:ext cx="2122387" cy="176304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Качество условий, которые обеспечивают образовательную деятельность</a:t>
          </a:r>
          <a:endParaRPr lang="ru-RU" sz="18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065" y="2572441"/>
        <a:ext cx="1950257" cy="1590910"/>
      </dsp:txXfrm>
    </dsp:sp>
    <dsp:sp modelId="{6016F02F-E37C-43B0-93B7-0B103AFB9458}">
      <dsp:nvSpPr>
        <dsp:cNvPr id="0" name=""/>
        <dsp:cNvSpPr/>
      </dsp:nvSpPr>
      <dsp:spPr>
        <a:xfrm>
          <a:off x="2164336" y="4514387"/>
          <a:ext cx="6520451" cy="182231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Освоение детьми содержания ОП ДО, АОП ДО дополнительных общеразвивающих программ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Достижения воспитанников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Обеспечение здоровья, безопасности и услуг по присмотру и уходу за детьми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Удовлетворенность родителей качеством образовательных результатов.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64336" y="4742176"/>
        <a:ext cx="5837083" cy="1366737"/>
      </dsp:txXfrm>
    </dsp:sp>
    <dsp:sp modelId="{D3195453-2919-49D3-BF0C-A0CFE4892972}">
      <dsp:nvSpPr>
        <dsp:cNvPr id="0" name=""/>
        <dsp:cNvSpPr/>
      </dsp:nvSpPr>
      <dsp:spPr>
        <a:xfrm>
          <a:off x="0" y="4806954"/>
          <a:ext cx="2115305" cy="1312436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Качество результатов образовательной деятельности</a:t>
          </a:r>
          <a:endParaRPr lang="ru-RU" sz="18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068" y="4871022"/>
        <a:ext cx="1987169" cy="11843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7C6A56-FAEE-477A-A83C-C3E0E995613C}">
      <dsp:nvSpPr>
        <dsp:cNvPr id="0" name=""/>
        <dsp:cNvSpPr/>
      </dsp:nvSpPr>
      <dsp:spPr>
        <a:xfrm>
          <a:off x="0" y="635552"/>
          <a:ext cx="8568952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52FD00-0313-477E-9009-8CA7EC3176A3}">
      <dsp:nvSpPr>
        <dsp:cNvPr id="0" name=""/>
        <dsp:cNvSpPr/>
      </dsp:nvSpPr>
      <dsp:spPr>
        <a:xfrm>
          <a:off x="428447" y="111622"/>
          <a:ext cx="5998266" cy="67152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Дополняет обязательную часть Программы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1228" y="144403"/>
        <a:ext cx="5932704" cy="605967"/>
      </dsp:txXfrm>
    </dsp:sp>
    <dsp:sp modelId="{38DFBF82-C976-497A-A309-DC0F87996B64}">
      <dsp:nvSpPr>
        <dsp:cNvPr id="0" name=""/>
        <dsp:cNvSpPr/>
      </dsp:nvSpPr>
      <dsp:spPr>
        <a:xfrm>
          <a:off x="0" y="1450459"/>
          <a:ext cx="8568952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655646"/>
              <a:satOff val="6635"/>
              <a:lumOff val="14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A6CCC-8641-4D98-BFC7-0816E0D129A5}">
      <dsp:nvSpPr>
        <dsp:cNvPr id="0" name=""/>
        <dsp:cNvSpPr/>
      </dsp:nvSpPr>
      <dsp:spPr>
        <a:xfrm>
          <a:off x="428447" y="941552"/>
          <a:ext cx="5998266" cy="656507"/>
        </a:xfrm>
        <a:prstGeom prst="roundRect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Является частью каждого раздела Программы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0495" y="973600"/>
        <a:ext cx="5934170" cy="592411"/>
      </dsp:txXfrm>
    </dsp:sp>
    <dsp:sp modelId="{C7EBFA69-194D-437C-A08B-6030CF3D3D1E}">
      <dsp:nvSpPr>
        <dsp:cNvPr id="0" name=""/>
        <dsp:cNvSpPr/>
      </dsp:nvSpPr>
      <dsp:spPr>
        <a:xfrm>
          <a:off x="0" y="2243194"/>
          <a:ext cx="8568952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DD6BFB-A3A4-4112-BBBC-30FDF721043B}">
      <dsp:nvSpPr>
        <dsp:cNvPr id="0" name=""/>
        <dsp:cNvSpPr/>
      </dsp:nvSpPr>
      <dsp:spPr>
        <a:xfrm>
          <a:off x="428447" y="1756459"/>
          <a:ext cx="5998266" cy="634334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Разрабатывается ДОО </a:t>
          </a:r>
        </a:p>
      </dsp:txBody>
      <dsp:txXfrm>
        <a:off x="459413" y="1787425"/>
        <a:ext cx="5936334" cy="572402"/>
      </dsp:txXfrm>
    </dsp:sp>
    <dsp:sp modelId="{D67518B8-2212-4EF3-8E2B-6CD3BA8562DC}">
      <dsp:nvSpPr>
        <dsp:cNvPr id="0" name=""/>
        <dsp:cNvSpPr/>
      </dsp:nvSpPr>
      <dsp:spPr>
        <a:xfrm>
          <a:off x="0" y="3097846"/>
          <a:ext cx="8568952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383D3F-3EBF-4C72-B00D-984850A1CD23}">
      <dsp:nvSpPr>
        <dsp:cNvPr id="0" name=""/>
        <dsp:cNvSpPr/>
      </dsp:nvSpPr>
      <dsp:spPr>
        <a:xfrm>
          <a:off x="428447" y="2549194"/>
          <a:ext cx="7796606" cy="696252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Удовлетворяет индивидуальные образовательные потребности обучающихся ДОО</a:t>
          </a:r>
        </a:p>
      </dsp:txBody>
      <dsp:txXfrm>
        <a:off x="462435" y="2583182"/>
        <a:ext cx="7728630" cy="628276"/>
      </dsp:txXfrm>
    </dsp:sp>
    <dsp:sp modelId="{950B3A5D-9FFF-4080-9B27-A95F0B2E72D2}">
      <dsp:nvSpPr>
        <dsp:cNvPr id="0" name=""/>
        <dsp:cNvSpPr/>
      </dsp:nvSpPr>
      <dsp:spPr>
        <a:xfrm>
          <a:off x="0" y="3780973"/>
          <a:ext cx="8568952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99724-0D88-419A-B43F-B91FB801583D}">
      <dsp:nvSpPr>
        <dsp:cNvPr id="0" name=""/>
        <dsp:cNvSpPr/>
      </dsp:nvSpPr>
      <dsp:spPr>
        <a:xfrm>
          <a:off x="428447" y="3403846"/>
          <a:ext cx="7869605" cy="524726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При использовании парциальных программ, содержит информацию о них</a:t>
          </a:r>
        </a:p>
      </dsp:txBody>
      <dsp:txXfrm>
        <a:off x="454062" y="3429461"/>
        <a:ext cx="7818375" cy="473496"/>
      </dsp:txXfrm>
    </dsp:sp>
    <dsp:sp modelId="{D85A6D1E-A78D-477D-8958-CE292E377B4C}">
      <dsp:nvSpPr>
        <dsp:cNvPr id="0" name=""/>
        <dsp:cNvSpPr/>
      </dsp:nvSpPr>
      <dsp:spPr>
        <a:xfrm>
          <a:off x="0" y="4464596"/>
          <a:ext cx="8568952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8278230"/>
              <a:satOff val="33176"/>
              <a:lumOff val="71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47FFAE-77B3-421B-92F0-362752935531}">
      <dsp:nvSpPr>
        <dsp:cNvPr id="0" name=""/>
        <dsp:cNvSpPr/>
      </dsp:nvSpPr>
      <dsp:spPr>
        <a:xfrm>
          <a:off x="428447" y="4086973"/>
          <a:ext cx="5998266" cy="525222"/>
        </a:xfrm>
        <a:prstGeom prst="roundRect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Содержит региональный компонент</a:t>
          </a:r>
        </a:p>
      </dsp:txBody>
      <dsp:txXfrm>
        <a:off x="454086" y="4112612"/>
        <a:ext cx="5946988" cy="473944"/>
      </dsp:txXfrm>
    </dsp:sp>
    <dsp:sp modelId="{95990A46-6486-40C4-A2A5-EFC36A9C3ABA}">
      <dsp:nvSpPr>
        <dsp:cNvPr id="0" name=""/>
        <dsp:cNvSpPr/>
      </dsp:nvSpPr>
      <dsp:spPr>
        <a:xfrm>
          <a:off x="0" y="5303680"/>
          <a:ext cx="8568952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77FB53-E06C-4416-AB35-DD2DAB3F7877}">
      <dsp:nvSpPr>
        <dsp:cNvPr id="0" name=""/>
        <dsp:cNvSpPr/>
      </dsp:nvSpPr>
      <dsp:spPr>
        <a:xfrm>
          <a:off x="428447" y="4770596"/>
          <a:ext cx="5998266" cy="680683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Обеспечивает вариативность образовательного процесса</a:t>
          </a:r>
        </a:p>
      </dsp:txBody>
      <dsp:txXfrm>
        <a:off x="461675" y="4803824"/>
        <a:ext cx="5931810" cy="6142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7C6A56-FAEE-477A-A83C-C3E0E995613C}">
      <dsp:nvSpPr>
        <dsp:cNvPr id="0" name=""/>
        <dsp:cNvSpPr/>
      </dsp:nvSpPr>
      <dsp:spPr>
        <a:xfrm>
          <a:off x="0" y="575575"/>
          <a:ext cx="8568952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52FD00-0313-477E-9009-8CA7EC3176A3}">
      <dsp:nvSpPr>
        <dsp:cNvPr id="0" name=""/>
        <dsp:cNvSpPr/>
      </dsp:nvSpPr>
      <dsp:spPr>
        <a:xfrm>
          <a:off x="428447" y="51645"/>
          <a:ext cx="5998266" cy="67152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- соответствовать принципам, целям и задачам ФГОС ДО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1228" y="84426"/>
        <a:ext cx="5932704" cy="605967"/>
      </dsp:txXfrm>
    </dsp:sp>
    <dsp:sp modelId="{38DFBF82-C976-497A-A309-DC0F87996B64}">
      <dsp:nvSpPr>
        <dsp:cNvPr id="0" name=""/>
        <dsp:cNvSpPr/>
      </dsp:nvSpPr>
      <dsp:spPr>
        <a:xfrm>
          <a:off x="0" y="1390482"/>
          <a:ext cx="8568952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655646"/>
              <a:satOff val="6635"/>
              <a:lumOff val="14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A6CCC-8641-4D98-BFC7-0816E0D129A5}">
      <dsp:nvSpPr>
        <dsp:cNvPr id="0" name=""/>
        <dsp:cNvSpPr/>
      </dsp:nvSpPr>
      <dsp:spPr>
        <a:xfrm>
          <a:off x="428447" y="881575"/>
          <a:ext cx="7978534" cy="656507"/>
        </a:xfrm>
        <a:prstGeom prst="roundRect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effectLst/>
              <a:latin typeface="Times New Roman"/>
              <a:ea typeface="Calibri"/>
              <a:cs typeface="Times New Roman"/>
            </a:rPr>
            <a:t>- обеспечивать достижение целевых ориентиров ДО, обозначенных во ФГОС ДО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0495" y="913623"/>
        <a:ext cx="7914438" cy="592411"/>
      </dsp:txXfrm>
    </dsp:sp>
    <dsp:sp modelId="{C7EBFA69-194D-437C-A08B-6030CF3D3D1E}">
      <dsp:nvSpPr>
        <dsp:cNvPr id="0" name=""/>
        <dsp:cNvSpPr/>
      </dsp:nvSpPr>
      <dsp:spPr>
        <a:xfrm>
          <a:off x="0" y="2183216"/>
          <a:ext cx="8568952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DD6BFB-A3A4-4112-BBBC-30FDF721043B}">
      <dsp:nvSpPr>
        <dsp:cNvPr id="0" name=""/>
        <dsp:cNvSpPr/>
      </dsp:nvSpPr>
      <dsp:spPr>
        <a:xfrm>
          <a:off x="428447" y="1696482"/>
          <a:ext cx="5998266" cy="634334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- соответствовать принципам ФОП ДО</a:t>
          </a:r>
          <a:endParaRPr lang="ru-RU" sz="16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9413" y="1727448"/>
        <a:ext cx="5936334" cy="572402"/>
      </dsp:txXfrm>
    </dsp:sp>
    <dsp:sp modelId="{D67518B8-2212-4EF3-8E2B-6CD3BA8562DC}">
      <dsp:nvSpPr>
        <dsp:cNvPr id="0" name=""/>
        <dsp:cNvSpPr/>
      </dsp:nvSpPr>
      <dsp:spPr>
        <a:xfrm>
          <a:off x="0" y="2841024"/>
          <a:ext cx="8568952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383D3F-3EBF-4C72-B00D-984850A1CD23}">
      <dsp:nvSpPr>
        <dsp:cNvPr id="0" name=""/>
        <dsp:cNvSpPr/>
      </dsp:nvSpPr>
      <dsp:spPr>
        <a:xfrm>
          <a:off x="428447" y="2489216"/>
          <a:ext cx="7796606" cy="499407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- соответствовать целям и задачам Программы</a:t>
          </a:r>
          <a:endParaRPr lang="ru-RU" sz="16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2826" y="2513595"/>
        <a:ext cx="7747848" cy="450649"/>
      </dsp:txXfrm>
    </dsp:sp>
    <dsp:sp modelId="{950B3A5D-9FFF-4080-9B27-A95F0B2E72D2}">
      <dsp:nvSpPr>
        <dsp:cNvPr id="0" name=""/>
        <dsp:cNvSpPr/>
      </dsp:nvSpPr>
      <dsp:spPr>
        <a:xfrm>
          <a:off x="0" y="3840950"/>
          <a:ext cx="8568952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99724-0D88-419A-B43F-B91FB801583D}">
      <dsp:nvSpPr>
        <dsp:cNvPr id="0" name=""/>
        <dsp:cNvSpPr/>
      </dsp:nvSpPr>
      <dsp:spPr>
        <a:xfrm>
          <a:off x="428447" y="3147024"/>
          <a:ext cx="7869605" cy="841526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- отбираться с учетом интересов, потребностей обучающихся, накопленного педагогического опыта, материально-технических возможностей ДОО, квалификации педагогических работников, мнения родительского сообщества</a:t>
          </a:r>
          <a:endParaRPr lang="ru-RU" sz="16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9527" y="3188104"/>
        <a:ext cx="7787445" cy="759366"/>
      </dsp:txXfrm>
    </dsp:sp>
    <dsp:sp modelId="{D85A6D1E-A78D-477D-8958-CE292E377B4C}">
      <dsp:nvSpPr>
        <dsp:cNvPr id="0" name=""/>
        <dsp:cNvSpPr/>
      </dsp:nvSpPr>
      <dsp:spPr>
        <a:xfrm>
          <a:off x="0" y="4524573"/>
          <a:ext cx="8568952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8278230"/>
              <a:satOff val="33176"/>
              <a:lumOff val="71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47FFAE-77B3-421B-92F0-362752935531}">
      <dsp:nvSpPr>
        <dsp:cNvPr id="0" name=""/>
        <dsp:cNvSpPr/>
      </dsp:nvSpPr>
      <dsp:spPr>
        <a:xfrm>
          <a:off x="428447" y="4146950"/>
          <a:ext cx="5998266" cy="525222"/>
        </a:xfrm>
        <a:prstGeom prst="roundRect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- обеспечивать преемственность ДО и НОО</a:t>
          </a:r>
          <a:endParaRPr lang="ru-RU" sz="16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4086" y="4172589"/>
        <a:ext cx="5946988" cy="473944"/>
      </dsp:txXfrm>
    </dsp:sp>
    <dsp:sp modelId="{95990A46-6486-40C4-A2A5-EFC36A9C3ABA}">
      <dsp:nvSpPr>
        <dsp:cNvPr id="0" name=""/>
        <dsp:cNvSpPr/>
      </dsp:nvSpPr>
      <dsp:spPr>
        <a:xfrm>
          <a:off x="0" y="5363657"/>
          <a:ext cx="8568952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77FB53-E06C-4416-AB35-DD2DAB3F7877}">
      <dsp:nvSpPr>
        <dsp:cNvPr id="0" name=""/>
        <dsp:cNvSpPr/>
      </dsp:nvSpPr>
      <dsp:spPr>
        <a:xfrm>
          <a:off x="428447" y="4830573"/>
          <a:ext cx="5998266" cy="680683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- быть конкретными и доступными в применении</a:t>
          </a:r>
          <a:endParaRPr lang="ru-RU" sz="16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1675" y="4863801"/>
        <a:ext cx="5931810" cy="6142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7C6A56-FAEE-477A-A83C-C3E0E995613C}">
      <dsp:nvSpPr>
        <dsp:cNvPr id="0" name=""/>
        <dsp:cNvSpPr/>
      </dsp:nvSpPr>
      <dsp:spPr>
        <a:xfrm>
          <a:off x="0" y="875371"/>
          <a:ext cx="856895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52FD00-0313-477E-9009-8CA7EC3176A3}">
      <dsp:nvSpPr>
        <dsp:cNvPr id="0" name=""/>
        <dsp:cNvSpPr/>
      </dsp:nvSpPr>
      <dsp:spPr>
        <a:xfrm>
          <a:off x="428447" y="141870"/>
          <a:ext cx="7823658" cy="94014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Рекомендации по сохранению и укреплению здоровья в соответствии с климатическими и экологическими условиями, в которых функционирует ДО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4341" y="187764"/>
        <a:ext cx="7731870" cy="848353"/>
      </dsp:txXfrm>
    </dsp:sp>
    <dsp:sp modelId="{38DFBF82-C976-497A-A309-DC0F87996B64}">
      <dsp:nvSpPr>
        <dsp:cNvPr id="0" name=""/>
        <dsp:cNvSpPr/>
      </dsp:nvSpPr>
      <dsp:spPr>
        <a:xfrm>
          <a:off x="0" y="2016241"/>
          <a:ext cx="856895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A6CCC-8641-4D98-BFC7-0816E0D129A5}">
      <dsp:nvSpPr>
        <dsp:cNvPr id="0" name=""/>
        <dsp:cNvSpPr/>
      </dsp:nvSpPr>
      <dsp:spPr>
        <a:xfrm>
          <a:off x="428447" y="1303771"/>
          <a:ext cx="7978534" cy="919109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Программа по художественно-эстетическому развитию на основе материала местных писателей, композиторов, художников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3314" y="1348638"/>
        <a:ext cx="7888800" cy="829375"/>
      </dsp:txXfrm>
    </dsp:sp>
    <dsp:sp modelId="{C7EBFA69-194D-437C-A08B-6030CF3D3D1E}">
      <dsp:nvSpPr>
        <dsp:cNvPr id="0" name=""/>
        <dsp:cNvSpPr/>
      </dsp:nvSpPr>
      <dsp:spPr>
        <a:xfrm>
          <a:off x="0" y="3126070"/>
          <a:ext cx="856895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DD6BFB-A3A4-4112-BBBC-30FDF721043B}">
      <dsp:nvSpPr>
        <dsp:cNvPr id="0" name=""/>
        <dsp:cNvSpPr/>
      </dsp:nvSpPr>
      <dsp:spPr>
        <a:xfrm>
          <a:off x="428447" y="2444641"/>
          <a:ext cx="7978474" cy="888068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Программа по познавательному развитию с углублённым материалом о местной флоре и фауне</a:t>
          </a:r>
          <a:endParaRPr lang="ru-RU" sz="16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1799" y="2487993"/>
        <a:ext cx="7891770" cy="801364"/>
      </dsp:txXfrm>
    </dsp:sp>
    <dsp:sp modelId="{D67518B8-2212-4EF3-8E2B-6CD3BA8562DC}">
      <dsp:nvSpPr>
        <dsp:cNvPr id="0" name=""/>
        <dsp:cNvSpPr/>
      </dsp:nvSpPr>
      <dsp:spPr>
        <a:xfrm>
          <a:off x="0" y="4047000"/>
          <a:ext cx="856895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383D3F-3EBF-4C72-B00D-984850A1CD23}">
      <dsp:nvSpPr>
        <dsp:cNvPr id="0" name=""/>
        <dsp:cNvSpPr/>
      </dsp:nvSpPr>
      <dsp:spPr>
        <a:xfrm>
          <a:off x="428447" y="3554470"/>
          <a:ext cx="7912553" cy="699170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Программа приобщения к труду с учётом структуры занятости региона</a:t>
          </a:r>
          <a:endParaRPr lang="ru-RU" sz="16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2578" y="3588601"/>
        <a:ext cx="7844291" cy="630908"/>
      </dsp:txXfrm>
    </dsp:sp>
    <dsp:sp modelId="{950B3A5D-9FFF-4080-9B27-A95F0B2E72D2}">
      <dsp:nvSpPr>
        <dsp:cNvPr id="0" name=""/>
        <dsp:cNvSpPr/>
      </dsp:nvSpPr>
      <dsp:spPr>
        <a:xfrm>
          <a:off x="0" y="5172632"/>
          <a:ext cx="856895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99724-0D88-419A-B43F-B91FB801583D}">
      <dsp:nvSpPr>
        <dsp:cNvPr id="0" name=""/>
        <dsp:cNvSpPr/>
      </dsp:nvSpPr>
      <dsp:spPr>
        <a:xfrm>
          <a:off x="428447" y="4475400"/>
          <a:ext cx="7869605" cy="903872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  <a:effectLst/>
              <a:latin typeface="Times New Roman"/>
              <a:ea typeface="Calibri"/>
            </a:rPr>
            <a:t>Программа патриотического воспитания — воспитание любви и интереса к малой родине</a:t>
          </a:r>
          <a:endParaRPr lang="ru-RU" sz="16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2570" y="4519523"/>
        <a:ext cx="7781359" cy="8156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breneva.edu-sites.ru/konsultacii-dlya-pedagogov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16832"/>
            <a:ext cx="856895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РЕАЛИЗАЦИЯ РЕГИОНАЛЬНОГО КОМПОНЕНТА </a:t>
            </a:r>
          </a:p>
          <a:p>
            <a:pPr indent="450215" algn="ctr"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В ВАРИАТИВНОЙ ЧАСТИ ОП ДО</a:t>
            </a:r>
          </a:p>
          <a:p>
            <a:pPr indent="450215" algn="ctr">
              <a:spcAft>
                <a:spcPts val="0"/>
              </a:spcAft>
            </a:pPr>
            <a:endParaRPr lang="ru-RU" sz="2400" b="1" dirty="0">
              <a:latin typeface="Times New Roman"/>
              <a:ea typeface="Calibri"/>
              <a:cs typeface="Times New Roman"/>
            </a:endParaRPr>
          </a:p>
          <a:p>
            <a:pPr indent="450215" algn="ctr">
              <a:spcAft>
                <a:spcPts val="0"/>
              </a:spcAft>
            </a:pPr>
            <a:endParaRPr lang="ru-RU" sz="2400" b="1" dirty="0" smtClean="0">
              <a:latin typeface="Times New Roman"/>
              <a:ea typeface="Calibri"/>
              <a:cs typeface="Times New Roman"/>
            </a:endParaRPr>
          </a:p>
          <a:p>
            <a:pPr indent="450215" algn="ctr">
              <a:spcAft>
                <a:spcPts val="0"/>
              </a:spcAft>
            </a:pPr>
            <a:endParaRPr lang="ru-RU" sz="2400" b="1" dirty="0">
              <a:latin typeface="Times New Roman"/>
              <a:ea typeface="Calibri"/>
              <a:cs typeface="Times New Roman"/>
            </a:endParaRPr>
          </a:p>
          <a:p>
            <a:pPr indent="450215" algn="ctr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Старший воспитатель МКДОУ «Детский сад общеразвивающего вида № 11 </a:t>
            </a:r>
            <a:r>
              <a:rPr lang="ru-RU" sz="1600" dirty="0" err="1" smtClean="0">
                <a:latin typeface="Times New Roman"/>
                <a:ea typeface="Calibri"/>
                <a:cs typeface="Times New Roman"/>
              </a:rPr>
              <a:t>г.Киренска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»</a:t>
            </a:r>
          </a:p>
          <a:p>
            <a:pPr indent="450215" algn="ctr">
              <a:spcAft>
                <a:spcPts val="0"/>
              </a:spcAft>
            </a:pPr>
            <a:r>
              <a:rPr lang="ru-RU" b="1" dirty="0" err="1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Бренёва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Ольга Олеговна</a:t>
            </a:r>
            <a:endParaRPr lang="ru-RU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80290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496944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kern="1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Карты анализа :</a:t>
            </a:r>
          </a:p>
          <a:p>
            <a:endParaRPr lang="ru-RU" sz="2000" b="1" kern="1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2000" kern="1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 содержание </a:t>
            </a:r>
            <a:r>
              <a:rPr lang="ru-RU" sz="2000" kern="1800" dirty="0">
                <a:solidFill>
                  <a:srgbClr val="000000"/>
                </a:solidFill>
                <a:latin typeface="Times New Roman"/>
                <a:ea typeface="Times New Roman"/>
              </a:rPr>
              <a:t>РППС региональной направленности в </a:t>
            </a:r>
            <a:r>
              <a:rPr lang="ru-RU" sz="2000" kern="1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группах</a:t>
            </a:r>
          </a:p>
          <a:p>
            <a:pPr algn="just"/>
            <a:endParaRPr lang="ru-RU" sz="2000" kern="1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2000" kern="1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 планирование </a:t>
            </a:r>
            <a:r>
              <a:rPr lang="ru-RU" sz="2000" kern="1800" dirty="0">
                <a:solidFill>
                  <a:srgbClr val="000000"/>
                </a:solidFill>
                <a:latin typeface="Times New Roman"/>
                <a:ea typeface="Times New Roman"/>
              </a:rPr>
              <a:t>образовательной деятельности с учетом регионального компонента</a:t>
            </a:r>
            <a:endParaRPr lang="ru-RU" sz="2000" dirty="0"/>
          </a:p>
          <a:p>
            <a:pPr algn="just"/>
            <a:endParaRPr lang="ru-RU" sz="2000" kern="1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2000" kern="1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 реализация </a:t>
            </a:r>
            <a:r>
              <a:rPr lang="ru-RU" sz="2000" kern="1800" dirty="0">
                <a:solidFill>
                  <a:srgbClr val="000000"/>
                </a:solidFill>
                <a:latin typeface="Times New Roman"/>
                <a:ea typeface="Times New Roman"/>
              </a:rPr>
              <a:t>регионального компонента через организацию различных видов детской деятельности по итогам наблюдения педагогического процесса</a:t>
            </a:r>
            <a:endParaRPr lang="ru-RU" sz="2000" dirty="0"/>
          </a:p>
          <a:p>
            <a:pPr algn="just"/>
            <a:endParaRPr lang="ru-RU" sz="2000" kern="1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2000" kern="1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 уровня </a:t>
            </a:r>
            <a:r>
              <a:rPr lang="ru-RU" sz="2000" kern="1800" dirty="0" err="1">
                <a:solidFill>
                  <a:srgbClr val="000000"/>
                </a:solidFill>
                <a:latin typeface="Times New Roman"/>
                <a:ea typeface="Times New Roman"/>
              </a:rPr>
              <a:t>сформированности</a:t>
            </a:r>
            <a:r>
              <a:rPr lang="ru-RU" sz="2000" kern="1800" dirty="0">
                <a:solidFill>
                  <a:srgbClr val="000000"/>
                </a:solidFill>
                <a:latin typeface="Times New Roman"/>
                <a:ea typeface="Times New Roman"/>
              </a:rPr>
              <a:t> у детей знаний региональной направленности по итогам педагогического наблюдения и бесед</a:t>
            </a:r>
            <a:endParaRPr lang="ru-RU" sz="2000" dirty="0"/>
          </a:p>
          <a:p>
            <a:pPr algn="just"/>
            <a:r>
              <a:rPr lang="ru-RU" sz="2000" kern="1800" dirty="0">
                <a:solidFill>
                  <a:srgbClr val="000000"/>
                </a:solidFill>
                <a:latin typeface="Times New Roman"/>
                <a:ea typeface="Times New Roman"/>
              </a:rPr>
              <a:t>работы педагогов по взаимодействию с родителями в рамках реализации регионального компонента</a:t>
            </a:r>
            <a:endParaRPr lang="ru-RU" sz="2000" dirty="0"/>
          </a:p>
          <a:p>
            <a:pPr algn="just"/>
            <a:endParaRPr lang="ru-RU" sz="2000" dirty="0"/>
          </a:p>
          <a:p>
            <a:pPr algn="just"/>
            <a:r>
              <a:rPr lang="ru-RU" sz="2000" kern="1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 работы </a:t>
            </a:r>
            <a:r>
              <a:rPr lang="ru-RU" sz="2000" kern="1800" dirty="0">
                <a:solidFill>
                  <a:srgbClr val="000000"/>
                </a:solidFill>
                <a:latin typeface="Times New Roman"/>
                <a:ea typeface="Times New Roman"/>
              </a:rPr>
              <a:t>педагогов по взаимодействию с социальными партнерами</a:t>
            </a:r>
            <a:br>
              <a:rPr lang="ru-RU" sz="2000" kern="18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kern="1800" dirty="0">
                <a:solidFill>
                  <a:srgbClr val="000000"/>
                </a:solidFill>
                <a:latin typeface="Times New Roman"/>
                <a:ea typeface="Times New Roman"/>
              </a:rPr>
              <a:t>в рамках реализации регионального компонента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4898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16832"/>
            <a:ext cx="85689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4000" b="1" i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СПАСИБО ЗА ВНИМАНИЕ !</a:t>
            </a:r>
            <a:endParaRPr lang="ru-RU" sz="4000" b="1" i="1" dirty="0" smtClean="0">
              <a:latin typeface="Times New Roman"/>
              <a:ea typeface="Calibri"/>
              <a:cs typeface="Times New Roman"/>
            </a:endParaRPr>
          </a:p>
          <a:p>
            <a:pPr indent="450215" algn="ctr">
              <a:spcAft>
                <a:spcPts val="0"/>
              </a:spcAft>
            </a:pPr>
            <a:endParaRPr lang="ru-RU" sz="2400" b="1" dirty="0">
              <a:latin typeface="Times New Roman"/>
              <a:ea typeface="Calibri"/>
              <a:cs typeface="Times New Roman"/>
            </a:endParaRPr>
          </a:p>
          <a:p>
            <a:pPr indent="450215" algn="ctr">
              <a:spcAft>
                <a:spcPts val="0"/>
              </a:spcAft>
            </a:pPr>
            <a:endParaRPr lang="ru-RU" sz="2400" b="1" dirty="0" smtClean="0">
              <a:latin typeface="Times New Roman"/>
              <a:ea typeface="Calibri"/>
              <a:cs typeface="Times New Roman"/>
            </a:endParaRPr>
          </a:p>
          <a:p>
            <a:pPr indent="450215" algn="ctr">
              <a:spcAft>
                <a:spcPts val="0"/>
              </a:spcAft>
            </a:pPr>
            <a:r>
              <a:rPr lang="en-US" sz="2400" b="1" dirty="0">
                <a:latin typeface="Times New Roman"/>
                <a:ea typeface="Calibri"/>
                <a:cs typeface="Times New Roman"/>
                <a:hlinkClick r:id="rId2"/>
              </a:rPr>
              <a:t>https://</a:t>
            </a:r>
            <a:r>
              <a:rPr lang="en-US" sz="2400" b="1" dirty="0" smtClean="0">
                <a:latin typeface="Times New Roman"/>
                <a:ea typeface="Calibri"/>
                <a:cs typeface="Times New Roman"/>
                <a:hlinkClick r:id="rId2"/>
              </a:rPr>
              <a:t>breneva.edu-sites.ru/konsultacii-dlya-pedagogov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2400" b="1" dirty="0"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38531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23413" y="56988"/>
            <a:ext cx="2829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</a:rPr>
              <a:t>Циклограмма ВСОК ДО 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943548824"/>
              </p:ext>
            </p:extLst>
          </p:nvPr>
        </p:nvGraphicFramePr>
        <p:xfrm>
          <a:off x="175414" y="332656"/>
          <a:ext cx="8861082" cy="6336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6015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439782"/>
              </p:ext>
            </p:extLst>
          </p:nvPr>
        </p:nvGraphicFramePr>
        <p:xfrm>
          <a:off x="539552" y="1268760"/>
          <a:ext cx="8229600" cy="5087665"/>
        </p:xfrm>
        <a:graphic>
          <a:graphicData uri="http://schemas.openxmlformats.org/drawingml/2006/table">
            <a:tbl>
              <a:tblPr/>
              <a:tblGrid>
                <a:gridCol w="1410972"/>
                <a:gridCol w="1288046"/>
                <a:gridCol w="1060901"/>
                <a:gridCol w="1136260"/>
                <a:gridCol w="1136260"/>
                <a:gridCol w="1060901"/>
                <a:gridCol w="1136260"/>
              </a:tblGrid>
              <a:tr h="574817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Объект</a:t>
                      </a:r>
                    </a:p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ВСОК ДО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Показатель, который характеризует объект ВСОК ДО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Методы и средства сбора первичных данных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Периодичность сбора</a:t>
                      </a:r>
                    </a:p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данных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Представление данных</a:t>
                      </a:r>
                      <a:endParaRPr lang="ru-RU" sz="12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-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(периодичность, сроки)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Лица, которые проводят оценку качества образования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Ответственные должностные лица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181">
                <a:tc gridSpan="7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 Качество содержания и организации образовательной деятельности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9872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ОП ДО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spc="-2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Соответствие объема и содержания обязательной части и ЧФУ ОП ДО требованиям 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spc="-2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ФГОС ДО, ФОП ДО 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Анализ </a:t>
                      </a:r>
                    </a:p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программы, </a:t>
                      </a:r>
                    </a:p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экспертная оценка </a:t>
                      </a: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 раз в год, август</a:t>
                      </a: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 раз в год, август</a:t>
                      </a: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Заместитель заведующего, старший воспитатель, методист </a:t>
                      </a: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Заведующий, заместитель </a:t>
                      </a:r>
                    </a:p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заведующего</a:t>
                      </a: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925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АОП ДО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Соответствие требованиям федерального законодательства, </a:t>
                      </a:r>
                    </a:p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ФГОС ДО, </a:t>
                      </a:r>
                    </a:p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ФАОП ДО</a:t>
                      </a: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Анализ </a:t>
                      </a:r>
                    </a:p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программы, </a:t>
                      </a:r>
                    </a:p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экспертная оценка</a:t>
                      </a: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 раз в год, август</a:t>
                      </a: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 раз в год, август</a:t>
                      </a: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Заместитель заведующего, старший воспитатель, методист</a:t>
                      </a: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Заведующий, заместитель </a:t>
                      </a:r>
                    </a:p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заведующего</a:t>
                      </a: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0401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Рабочая программа воспитания и календарный план воспитательной работы в структуре ОП ДО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Соответствие требованиям федерального законодательства по вопросам воспитания обучающихся, федеральной рабочей программы воспитания и ФКПВР</a:t>
                      </a: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Анализ </a:t>
                      </a:r>
                    </a:p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программы и плана, </a:t>
                      </a:r>
                    </a:p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экспертная оценка</a:t>
                      </a: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 раз в год, август</a:t>
                      </a: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 раз в год, август</a:t>
                      </a: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Заместитель заведующей,  старший воспитатель, методист</a:t>
                      </a: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Заведующий, заместитель </a:t>
                      </a:r>
                    </a:p>
                    <a:p>
                      <a:pPr algn="ctr">
                        <a:lnSpc>
                          <a:spcPts val="11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заведующего</a:t>
                      </a:r>
                    </a:p>
                  </a:txBody>
                  <a:tcPr marL="32053" marR="32053" marT="34724" marB="379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39552" y="188640"/>
            <a:ext cx="8208912" cy="58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  <a:spcAft>
                <a:spcPts val="565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Minion Pro"/>
              </a:rPr>
              <a:t>Циклограмма ВСОК ДО детского сада на 2024/25 учебный год </a:t>
            </a:r>
            <a:endParaRPr lang="ru-RU" b="1" dirty="0" smtClean="0">
              <a:solidFill>
                <a:srgbClr val="FF0000"/>
              </a:solidFill>
              <a:latin typeface="Times New Roman"/>
              <a:ea typeface="Calibri"/>
              <a:cs typeface="Minion Pro"/>
            </a:endParaRPr>
          </a:p>
          <a:p>
            <a:pPr algn="ctr">
              <a:lnSpc>
                <a:spcPts val="1600"/>
              </a:lnSpc>
              <a:spcAft>
                <a:spcPts val="565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Minion Pro"/>
              </a:rPr>
              <a:t>в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Minion Pro"/>
              </a:rPr>
              <a:t>рамках реализации ФОП ДО</a:t>
            </a:r>
            <a:endParaRPr lang="ru-RU" sz="2000" b="1" dirty="0">
              <a:solidFill>
                <a:srgbClr val="FF0000"/>
              </a:solidFill>
              <a:effectLst/>
              <a:latin typeface="Minion Pro"/>
              <a:ea typeface="Calibri"/>
              <a:cs typeface="Minion Pro"/>
            </a:endParaRPr>
          </a:p>
        </p:txBody>
      </p:sp>
    </p:spTree>
    <p:extLst>
      <p:ext uri="{BB962C8B-B14F-4D97-AF65-F5344CB8AC3E}">
        <p14:creationId xmlns:p14="http://schemas.microsoft.com/office/powerpoint/2010/main" val="3147027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183517497"/>
              </p:ext>
            </p:extLst>
          </p:nvPr>
        </p:nvGraphicFramePr>
        <p:xfrm>
          <a:off x="323528" y="404664"/>
          <a:ext cx="8568952" cy="612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706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57876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Какие 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требования предъявляются к вариативной части Программы?</a:t>
            </a:r>
            <a:endParaRPr lang="ru-RU" sz="20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058995793"/>
              </p:ext>
            </p:extLst>
          </p:nvPr>
        </p:nvGraphicFramePr>
        <p:xfrm>
          <a:off x="323528" y="858040"/>
          <a:ext cx="8568952" cy="5667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8570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r="13809"/>
          <a:stretch/>
        </p:blipFill>
        <p:spPr>
          <a:xfrm>
            <a:off x="395536" y="319644"/>
            <a:ext cx="2214873" cy="306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" t="31356" r="72338" b="20620"/>
          <a:stretch/>
        </p:blipFill>
        <p:spPr>
          <a:xfrm>
            <a:off x="3275856" y="1178910"/>
            <a:ext cx="2116910" cy="291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5" r="15022"/>
          <a:stretch/>
        </p:blipFill>
        <p:spPr>
          <a:xfrm>
            <a:off x="6588224" y="355644"/>
            <a:ext cx="2085141" cy="298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1590">
            <a:off x="5439301" y="2777340"/>
            <a:ext cx="2194471" cy="306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82630">
            <a:off x="1448496" y="2886385"/>
            <a:ext cx="218306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416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568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Calibri"/>
              </a:rPr>
              <a:t>Какие 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Calibri"/>
              </a:rPr>
              <a:t>требования должны предъявляться к парциальной программе?</a:t>
            </a:r>
            <a:endParaRPr lang="ru-RU" sz="2000" dirty="0">
              <a:solidFill>
                <a:srgbClr val="FF000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676187996"/>
              </p:ext>
            </p:extLst>
          </p:nvPr>
        </p:nvGraphicFramePr>
        <p:xfrm>
          <a:off x="323528" y="858040"/>
          <a:ext cx="8568952" cy="5667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371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</a:rPr>
              <a:t>Региональный компонент в вариативной части ОП ДО</a:t>
            </a:r>
            <a:endParaRPr lang="ru-RU" sz="2400" dirty="0">
              <a:solidFill>
                <a:srgbClr val="FF000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90303021"/>
              </p:ext>
            </p:extLst>
          </p:nvPr>
        </p:nvGraphicFramePr>
        <p:xfrm>
          <a:off x="323528" y="858040"/>
          <a:ext cx="8568952" cy="5667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5258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1846"/>
            <a:ext cx="9144000" cy="599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6842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631</Words>
  <Application>Microsoft Office PowerPoint</Application>
  <PresentationFormat>Экран (4:3)</PresentationFormat>
  <Paragraphs>113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бренёва</dc:creator>
  <cp:lastModifiedBy>user</cp:lastModifiedBy>
  <cp:revision>20</cp:revision>
  <dcterms:created xsi:type="dcterms:W3CDTF">2024-09-17T02:21:31Z</dcterms:created>
  <dcterms:modified xsi:type="dcterms:W3CDTF">2024-10-07T03:22:03Z</dcterms:modified>
</cp:coreProperties>
</file>